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60" r:id="rId4"/>
    <p:sldId id="257" r:id="rId5"/>
    <p:sldId id="259" r:id="rId6"/>
    <p:sldId id="261" r:id="rId7"/>
    <p:sldId id="25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54" autoAdjust="0"/>
  </p:normalViewPr>
  <p:slideViewPr>
    <p:cSldViewPr>
      <p:cViewPr>
        <p:scale>
          <a:sx n="73" d="100"/>
          <a:sy n="73" d="100"/>
        </p:scale>
        <p:origin x="-1637" y="-2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94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24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63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44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6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0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28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41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23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57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73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830AF-2440-4682-AFCC-90FBEF8DC52C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F6E66-9D4C-40E3-86E9-6B2F750B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712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10" Type="http://schemas.openxmlformats.org/officeDocument/2006/relationships/image" Target="../media/image8.gif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9.jpg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3.mp3"/><Relationship Id="rId9" Type="http://schemas.openxmlformats.org/officeDocument/2006/relationships/image" Target="../media/image1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1.png"/><Relationship Id="rId3" Type="http://schemas.microsoft.com/office/2007/relationships/media" Target="../media/media4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wav"/><Relationship Id="rId11" Type="http://schemas.openxmlformats.org/officeDocument/2006/relationships/image" Target="../media/image19.png"/><Relationship Id="rId5" Type="http://schemas.microsoft.com/office/2007/relationships/media" Target="../media/media5.wav"/><Relationship Id="rId10" Type="http://schemas.openxmlformats.org/officeDocument/2006/relationships/image" Target="../media/image12.gif"/><Relationship Id="rId4" Type="http://schemas.openxmlformats.org/officeDocument/2006/relationships/audio" Target="../media/media4.wav"/><Relationship Id="rId9" Type="http://schemas.openxmlformats.org/officeDocument/2006/relationships/image" Target="../media/image18.gif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5.png"/><Relationship Id="rId3" Type="http://schemas.microsoft.com/office/2007/relationships/media" Target="../media/media7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0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24.gif"/><Relationship Id="rId5" Type="http://schemas.microsoft.com/office/2007/relationships/media" Target="../media/media8.wav"/><Relationship Id="rId10" Type="http://schemas.openxmlformats.org/officeDocument/2006/relationships/image" Target="../media/image23.png"/><Relationship Id="rId4" Type="http://schemas.openxmlformats.org/officeDocument/2006/relationships/audio" Target="../media/media7.wav"/><Relationship Id="rId9" Type="http://schemas.openxmlformats.org/officeDocument/2006/relationships/image" Target="../media/image12.gif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8.gif"/><Relationship Id="rId5" Type="http://schemas.openxmlformats.org/officeDocument/2006/relationships/image" Target="../media/image27.png"/><Relationship Id="rId4" Type="http://schemas.openxmlformats.org/officeDocument/2006/relationships/image" Target="../media/image17.jpg"/><Relationship Id="rId9" Type="http://schemas.openxmlformats.org/officeDocument/2006/relationships/image" Target="../media/image3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"/>
            <a:ext cx="925252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267744" y="764704"/>
            <a:ext cx="5040560" cy="100811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 дорожного движения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7542352" y="4965293"/>
            <a:ext cx="2786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Автор: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Верхоланцева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И.И.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57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игра\мультфильм\ffb5e763-9b51-5b6a-9ab9-08474af11f8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59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667" y="3527600"/>
            <a:ext cx="1736581" cy="16561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96409" y="3667400"/>
            <a:ext cx="1656183" cy="1656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55597">
            <a:off x="-1260648" y="1412776"/>
            <a:ext cx="1014398" cy="845332"/>
          </a:xfrm>
          <a:prstGeom prst="rect">
            <a:avLst/>
          </a:prstGeom>
        </p:spPr>
      </p:pic>
      <p:pic>
        <p:nvPicPr>
          <p:cNvPr id="10" name="начало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6416" y="332656"/>
            <a:ext cx="487363" cy="487363"/>
          </a:xfrm>
          <a:prstGeom prst="rect">
            <a:avLst/>
          </a:prstGeom>
        </p:spPr>
      </p:pic>
      <p:pic>
        <p:nvPicPr>
          <p:cNvPr id="1027" name="бабочка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35497">
            <a:off x="9684568" y="2924944"/>
            <a:ext cx="1054100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17945">
            <a:off x="9551350" y="-1130435"/>
            <a:ext cx="1054100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мышонок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05" y="1340768"/>
            <a:ext cx="965610" cy="118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4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.00746 -0.00324 C 0.02066 -0.00532 0.03368 -0.01157 0.04705 -0.01504 C 0.06701 -0.02013 0.08802 -0.02105 0.10833 -0.0229 C 0.1342 -0.02244 0.15989 -0.02267 0.18559 -0.02174 C 0.19323 -0.02151 0.19982 -0.01111 0.20625 -0.00856 C 0.20972 -0.00209 0.21389 0.00254 0.21649 0.00994 C 0.21979 0.02012 0.21979 0.03237 0.22413 0.04162 C 0.22517 0.04717 0.22656 0.05134 0.22934 0.05619 C 0.23038 0.06382 0.23489 0.06637 0.23923 0.07192 C 0.2434 0.07747 0.24618 0.07816 0.25208 0.08117 C 0.26163 0.08626 0.27031 0.09019 0.28055 0.0932 C 0.29566 0.08973 0.30035 0.06984 0.31406 0.0666 C 0.32014 0.06706 0.32621 0.06683 0.33212 0.06799 C 0.33559 0.06868 0.33923 0.08071 0.34097 0.08395 C 0.34375 0.09736 0.34548 0.1117 0.34896 0.12465 C 0.34982 0.13297 0.3526 0.13922 0.35469 0.14708 C 0.3559 0.15148 0.35607 0.15448 0.35885 0.15772 C 0.35937 0.15957 0.35989 0.16142 0.36076 0.16304 C 0.36146 0.16466 0.36285 0.16535 0.36389 0.16697 C 0.36736 0.1753 0.36198 0.16951 0.36667 0.17622 C 0.36875 0.179 0.37292 0.18408 0.37292 0.18432 C 0.3743 0.19102 0.37292 0.18709 0.37882 0.19472 C 0.38767 0.20698 0.39809 0.22039 0.41128 0.22502 C 0.42118 0.23358 0.43594 0.22733 0.44583 0.22641 C 0.4533 0.22132 0.4592 0.2153 0.4658 0.20906 C 0.46805 0.2042 0.4717 0.20097 0.47378 0.19588 C 0.47569 0.19033 0.47569 0.18663 0.47864 0.18154 C 0.48003 0.17668 0.48194 0.17298 0.48351 0.16836 C 0.48472 0.16558 0.48437 0.16234 0.48646 0.16026 C 0.48715 0.15934 0.48854 0.15957 0.48941 0.15911 C 0.49913 0.16026 0.49809 0.15772 0.5033 0.16419 C 0.50521 0.16628 0.50816 0.1709 0.50816 0.17113 C 0.51146 0.18686 0.51285 0.20374 0.51805 0.21831 C 0.52014 0.2234 0.52153 0.22964 0.52517 0.23288 C 0.52917 0.23612 0.53351 0.23797 0.53819 0.23959 C 0.54618 0.23913 0.55451 0.23959 0.56285 0.2382 C 0.56649 0.23751 0.56979 0.23381 0.57344 0.23288 C 0.57743 0.22964 0.58125 0.22687 0.58576 0.22502 C 0.58715 0.22039 0.58871 0.21692 0.59149 0.21299 C 0.59271 0.20328 0.59444 0.19357 0.59635 0.18408 C 0.59653 0.17391 0.59687 0.16396 0.59739 0.15379 C 0.59774 0.14384 0.60069 0.13459 0.60156 0.12465 C 0.60295 0.10545 0.60555 0.08649 0.62101 0.08117 C 0.62778 0.08163 0.6342 0.0814 0.6408 0.08256 C 0.64496 0.08325 0.64583 0.08741 0.64896 0.09042 C 0.66198 0.10314 0.6408 0.07886 0.65503 0.09435 C 0.6592 0.09921 0.65694 0.09782 0.66094 0.10499 C 0.66302 0.10892 0.66302 0.10638 0.66562 0.11031 C 0.67066 0.11748 0.6743 0.12742 0.67951 0.1339 C 0.68142 0.14199 0.68732 0.15286 0.69149 0.15911 C 0.69427 0.16998 0.70347 0.17668 0.71007 0.1827 C 0.72135 0.19218 0.73194 0.19819 0.74496 0.19981 C 0.74965 0.2012 0.75417 0.20259 0.75885 0.20397 C 0.80555 0.20235 0.78542 0.20929 0.80434 0.19727 C 0.80555 0.19542 0.80642 0.19357 0.80729 0.19195 C 0.80816 0.19056 0.8092 0.1894 0.81042 0.18802 C 0.81198 0.18501 0.8151 0.17876 0.8151 0.179 C 0.81788 0.16928 0.81979 0.16003 0.82326 0.15101 C 0.82621 0.12395 0.82986 0.10013 0.81736 0.07724 C 0.81684 0.07516 0.81736 0.07261 0.81632 0.07076 C 0.81423 0.06614 0.81059 0.06313 0.80816 0.05874 C 0.80764 0.05689 0.80642 0.05481 0.80555 0.05342 C 0.80173 0.04902 0.7967 0.04671 0.79253 0.04301 C 0.78889 0.03954 0.78785 0.03607 0.78472 0.03237 C 0.78316 0.03075 0.78125 0.03006 0.77986 0.02844 C 0.77396 0.0222 0.7684 0.01341 0.76389 0.00601 C 0.7559 -0.00671 0.75087 -0.01966 0.74601 -0.03493 C 0.74392 -0.04186 0.7434 -0.04741 0.74219 -0.05458 C 0.74167 -0.05736 0.73993 -0.06245 0.73993 -0.06222 C 0.74045 -0.07216 0.74045 -0.08187 0.74114 -0.09159 C 0.74114 -0.09297 0.74271 -0.09876 0.74392 -0.09945 C 0.74774 -0.10176 0.75191 -0.10153 0.7559 -0.10223 C 0.75833 -0.10269 0.76111 -0.10292 0.76389 -0.10338 C 0.78611 -0.10292 0.80868 -0.10292 0.8309 -0.10223 C 0.8408 -0.10199 0.84913 -0.09159 0.85764 -0.08766 C 0.85851 -0.08673 0.85903 -0.08557 0.85989 -0.08488 C 0.86076 -0.08395 0.86215 -0.08349 0.86267 -0.08234 C 0.87187 -0.07054 0.86128 -0.07979 0.87187 -0.0717 C 0.87517 -0.06407 0.88073 -0.05828 0.88437 -0.05065 C 0.88802 -0.04325 0.89114 -0.03539 0.89444 -0.02822 C 0.8967 -0.01666 0.89826 -0.00671 0.9033 0.00346 C 0.90469 0.0104 0.90798 0.01618 0.90937 0.02312 C 0.91163 0.03515 0.91337 0.04787 0.91528 0.06012 C 0.91614 0.08279 0.91562 0.09505 0.91996 0.11424 C 0.92135 0.1191 0.92413 0.12511 0.92691 0.12858 C 0.92864 0.13066 0.93316 0.1339 0.93316 0.13413 C 0.94392 0.13344 0.95486 0.13436 0.96562 0.13274 C 0.96736 0.13251 0.9684 0.12974 0.96962 0.12858 C 0.97465 0.12442 0.98038 0.12395 0.98542 0.11956 C 0.98628 0.11817 0.98646 0.11655 0.98767 0.1154 C 0.98819 0.11424 0.98958 0.11401 0.99045 0.11285 C 0.99132 0.1117 0.99097 0.11008 0.99149 0.10892 C 0.99357 0.10407 0.99566 0.09967 0.99844 0.09574 C 1.00243 0.07516 1.00989 0.05573 1.01441 0.03515 C 1.01493 0.02636 1.01597 0.01734 1.01719 0.00878 C 1.01771 0.00508 1.0191 -0.00186 1.0191 -0.00162 C 1.01962 -0.00625 1.0191 -0.01064 1.02014 -0.01504 C 1.02135 -0.02174 1.03212 -0.02267 1.03611 -0.02429 C 1.04496 -0.02359 1.05417 -0.02544 1.06285 -0.02174 C 1.0684 -0.01943 1.07274 -0.01411 1.07864 -0.01249 C 1.08194 -0.00787 1.08472 -0.00833 1.08958 -0.00717 C 1.09844 -0.00926 1.09705 -0.01134 1.10312 -0.01781 C 1.1059 -0.02059 1.1092 -0.02822 1.1092 -0.02799 C 1.11094 -0.03539 1.11406 -0.04071 1.11736 -0.04672 C 1.11875 -0.04973 1.12205 -0.05597 1.12205 -0.05574 C 1.12396 -0.06407 1.13038 -0.07239 1.13489 -0.0784 C 1.1368 -0.08303 1.13958 -0.08673 1.14097 -0.09159 C 1.14132 -0.09297 1.14184 -0.09552 1.14184 -0.09529 " pathEditMode="relative" rAng="0" ptsTypes="fffffffffffffffffffffffffffffffffffff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19" y="71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8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0.01701 0.0259 C 0.00556 0.01572 0.01858 0.0289 0.01146 0.01665 C 0.00781 0.0104 0.00017 0.0067 -0.00486 0.00208 C -0.00729 -0.00047 -0.01042 -0.0007 -0.01319 -0.00162 C -0.01458 -0.00255 -0.01597 -0.00255 -0.01719 -0.00347 C -0.02951 -0.01434 -0.04601 -0.01388 -0.05972 -0.01989 C -0.13073 -0.01897 -0.14444 -0.02382 -0.19253 -0.01064 C -0.20382 -0.00394 -0.21858 -0.00324 -0.2309 -0.00162 C -0.24062 0.00092 -0.24983 0.00508 -0.25972 0.00763 C -0.26111 0.00878 -0.26233 0.01017 -0.26389 0.0111 C -0.26649 0.01272 -0.27205 0.0148 -0.27205 0.01503 C -0.2809 0.02359 -0.27552 0.01896 -0.28854 0.02752 C -0.29601 0.03237 -0.28924 0.03006 -0.2967 0.03677 C -0.30139 0.04093 -0.30781 0.04394 -0.31319 0.04579 C -0.32708 0.05527 -0.33056 0.05874 -0.34601 0.06406 C -0.35677 0.06776 -0.34913 0.06868 -0.36111 0.06961 C -0.37621 0.07076 -0.39115 0.07076 -0.40625 0.07146 C -0.41771 0.07516 -0.42917 0.07863 -0.44062 0.08233 C -0.50017 0.08094 -0.50677 0.08441 -0.5474 0.07516 C -0.55538 0.07331 -0.56406 0.06868 -0.57066 0.06221 C -0.57274 0.06013 -0.57413 0.05712 -0.57621 0.05504 C -0.57882 0.05226 -0.58437 0.04764 -0.58437 0.04787 C -0.58802 0.04047 -0.59149 0.03307 -0.59531 0.0259 C -0.59583 0.02405 -0.59601 0.0222 -0.5967 0.02035 C -0.5974 0.01827 -0.59896 0.01688 -0.59948 0.0148 C -0.60087 0.00948 -0.60087 0.00346 -0.60226 -0.00162 C -0.60139 -0.03701 -0.6066 -0.05458 -0.59392 -0.0784 C -0.59184 -0.0895 -0.58559 -0.09714 -0.5816 -0.10731 C -0.57917 -0.12003 -0.58108 -0.1124 -0.57483 -0.12928 C -0.57344 -0.13321 -0.57361 -0.13807 -0.57205 -0.142 C -0.56701 -0.15542 -0.56858 -0.14339 -0.56528 -0.1568 C -0.56042 -0.17669 -0.56545 -0.16582 -0.55972 -0.17669 C -0.55868 -0.18062 -0.55642 -0.18386 -0.55556 -0.18779 C -0.55312 -0.19866 -0.55399 -0.20329 -0.55017 -0.21323 C -0.54826 -0.22618 -0.54514 -0.2389 -0.54323 -0.25185 C -0.54375 -0.27128 -0.5434 -0.29048 -0.54462 -0.3099 C -0.54514 -0.31962 -0.54983 -0.3291 -0.55295 -0.33742 C -0.55694 -0.34783 -0.5559 -0.35569 -0.56389 -0.36286 C -0.56701 -0.37558 -0.58715 -0.38645 -0.5967 -0.39015 C -0.61215 -0.38969 -0.62778 -0.38946 -0.64323 -0.38853 C -0.65538 -0.38784 -0.66476 -0.38044 -0.67691 -0.37743 C -0.68715 -0.36726 -0.69948 -0.36333 -0.70764 -0.34829 C -0.7099 -0.3395 -0.71371 -0.33164 -0.71597 -0.32285 C -0.71528 -0.29857 -0.71701 -0.27244 -0.70625 -0.25185 C -0.70295 -0.23844 -0.70139 -0.22896 -0.69531 -0.21693 C -0.69392 -0.21416 -0.69306 -0.20421 -0.69253 -0.20236 C -0.69132 -0.19774 -0.68819 -0.1945 -0.68576 -0.19126 C -0.68351 -0.17924 -0.67708 -0.1686 -0.67396 -0.1568 C -0.66979 -0.14501 -0.66823 -0.13229 -0.66389 -0.12026 C -0.66215 -0.09968 -0.65868 -0.08049 -0.65434 -0.0599 C -0.65469 -0.04163 -0.6526 -0.02313 -0.65556 -0.00532 C -0.65642 0.00023 -0.66371 -0.00162 -0.66788 0.00023 C -0.67969 0.00578 -0.69392 0.00693 -0.70625 0.00948 C -0.73437 0.02035 -0.72153 0.01272 -0.7816 0.0111 C -0.78646 0.00925 -0.78958 0.0067 -0.79392 0.00393 C -0.7974 0.00138 -0.80139 0.00092 -0.80486 -0.00162 C -0.81285 -0.00764 -0.81736 -0.01388 -0.82274 -0.02359 C -0.82639 -0.0377 -0.82083 -0.01897 -0.8283 -0.03446 C -0.8342 -0.04718 -0.84115 -0.07008 -0.84462 -0.08419 C -0.84531 -0.09899 -0.84514 -0.11171 -0.84878 -0.12558 C -0.84809 -0.16721 -0.86007 -0.20144 -0.83646 -0.2241 C -0.83594 -0.22595 -0.83594 -0.22803 -0.83507 -0.22988 C -0.83403 -0.23173 -0.83212 -0.23197 -0.8309 -0.23358 C -0.82569 -0.23937 -0.82118 -0.24677 -0.81458 -0.25 C -0.80694 -0.26319 -0.7974 -0.27591 -0.78854 -0.28816 C -0.78594 -0.29672 -0.78264 -0.30065 -0.77899 -0.30805 C -0.77847 -0.31175 -0.7776 -0.31545 -0.7776 -0.31915 C -0.7776 -0.32632 -0.7776 -0.33395 -0.77899 -0.34089 C -0.7849 -0.36957 -0.83281 -0.36055 -0.84062 -0.36101 C -0.8559 -0.36633 -0.85087 -0.36518 -0.88021 -0.36101 C -0.88333 -0.36055 -0.88559 -0.35685 -0.88854 -0.35569 C -0.89132 -0.35315 -0.89392 -0.35084 -0.8967 -0.34829 C -0.89809 -0.34714 -0.90087 -0.34459 -0.90087 -0.34436 C -0.90399 -0.33858 -0.90573 -0.33419 -0.91042 -0.33002 C -0.9158 -0.31962 -0.91892 -0.30782 -0.92552 -0.29903 C -0.92899 -0.28539 -0.92656 -0.29117 -0.93229 -0.28076 C -0.93368 -0.27336 -0.93542 -0.26943 -0.93785 -0.26249 C -0.9401 -0.25648 -0.94045 -0.25024 -0.94323 -0.24445 C -0.94514 -0.23428 -0.94809 -0.2241 -0.95156 -0.21508 C -0.95625 -0.18456 -0.96233 -0.15426 -0.96667 -0.12373 C -0.97066 -0.09575 -0.97396 -0.06777 -0.97899 -0.04001 C -0.98194 -0.02359 -0.98455 -0.00671 -0.98854 0.00948 C -0.98958 0.01387 -1.00069 0.02035 -1.00486 0.0222 C -1.01927 0.02081 -1.03316 0.01873 -1.0474 0.0148 C -1.05191 0.00902 -1.05399 0.00254 -1.05833 -0.00347 C -1.06059 -0.01226 -1.06441 -0.01989 -1.06667 -0.02891 C -1.06771 -0.03886 -1.06875 -0.0488 -1.07066 -0.05828 C -1.07031 -0.0791 -1.0717 -0.11564 -1.06788 -0.142 C -1.06441 -0.16629 -1.05712 -0.18895 -1.05434 -0.21323 C -1.05469 -0.22873 -1.04826 -0.28007 -1.0625 -0.29903 C -1.06597 -0.31314 -1.08507 -0.32031 -1.09531 -0.32447 C -1.10347 -0.33164 -1.11441 -0.33696 -1.12413 -0.33927 C -1.12917 -0.34043 -1.13924 -0.34274 -1.13924 -0.34251 C -1.19062 -0.36656 -1.24792 -0.34413 -1.30226 -0.34274 C -1.31771 -0.33835 -1.31042 -0.33997 -1.32413 -0.33742 C -1.32552 -0.33673 -1.32691 -0.33604 -1.3283 -0.33557 C -1.33108 -0.33488 -1.33385 -0.33488 -1.33646 -0.33372 C -1.34687 -0.32933 -1.35608 -0.32262 -1.36667 -0.31915 C -1.36806 -0.3173 -1.3691 -0.31499 -1.37066 -0.3136 C -1.38073 -0.30458 -1.37153 -0.31615 -1.37622 -0.3099 " pathEditMode="relative" rAng="0" ptsTypes="fffffffffffffffffffffffffffffffffffffffffffffffffffffffffffffffffffffffffffffffffffffffffffffffffffA">
                                      <p:cBhvr>
                                        <p:cTn id="10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809" y="-1787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5.92044E-7 C -0.00174 0.01573 -0.00591 0.0303 -0.00955 0.04556 C -0.01216 0.05643 -0.0132 0.06892 -0.01511 0.08025 C -0.01737 0.0932 -0.01771 0.10708 -0.02466 0.11679 C -0.02796 0.12951 -0.02362 0.11471 -0.03021 0.12789 C -0.03125 0.12951 -0.03091 0.13159 -0.0316 0.13321 C -0.0356 0.14339 -0.04306 0.15171 -0.04931 0.15888 C -0.054 0.16397 -0.05487 0.16906 -0.06042 0.1716 C -0.06806 0.18201 -0.07587 0.18524 -0.08646 0.18987 C -0.08803 0.19056 -0.08907 0.19288 -0.09063 0.19357 C -0.09271 0.19473 -0.09497 0.19473 -0.09723 0.19496 C -0.10712 0.20166 -0.11928 0.20513 -0.13039 0.20814 C -0.14879 0.20768 -0.19514 0.21554 -0.22344 0.20259 C -0.23438 0.19149 -0.22275 0.20143 -0.2356 0.19496 C -0.23924 0.19357 -0.24185 0.18987 -0.24549 0.18779 C -0.25174 0.18478 -0.25938 0.18363 -0.2658 0.18247 C -0.27448 0.17553 -0.2823 0.17229 -0.29185 0.1679 C -0.29775 0.16536 -0.30105 0.16096 -0.30695 0.15888 C -0.31771 0.15148 -0.33091 0.15102 -0.34271 0.14593 C -0.3573 0.14662 -0.37171 0.14616 -0.38646 0.14778 C -0.39375 0.14847 -0.40191 0.15819 -0.40851 0.16235 C -0.41042 0.16674 -0.41372 0.17021 -0.41511 0.1753 C -0.41841 0.18571 -0.41806 0.1975 -0.42066 0.20814 C -0.43577 0.20629 -0.44757 0.20467 -0.46042 0.19357 C -0.46407 0.17808 -0.47778 0.17091 -0.48768 0.1642 C -0.49723 0.15819 -0.50678 0.15032 -0.51667 0.14593 C -0.52587 0.142 -0.53959 0.13691 -0.54948 0.13506 C -0.55869 0.13344 -0.56754 0.13275 -0.57674 0.12951 C -0.5948 0.1302 -0.6125 0.12974 -0.63039 0.13136 C -0.63803 0.13205 -0.6448 0.13992 -0.65226 0.14246 C -0.65973 0.1524 -0.66928 0.15842 -0.67969 0.16235 C -0.70348 0.15888 -0.729 0.15333 -0.75209 0.14431 C -0.76337 0.1346 -0.77622 0.13182 -0.78907 0.12789 C -0.85139 0.12951 -0.83768 0.12257 -0.87014 0.13691 C -0.88039 0.14662 -0.89688 0.15634 -0.90973 0.16073 C -0.91546 0.16836 -0.92327 0.17484 -0.93021 0.18062 C -0.93473 0.18825 -0.93889 0.19265 -0.94254 0.20074 C -0.94445 0.20421 -0.94636 0.20791 -0.94792 0.21138 C -0.94896 0.21346 -0.9507 0.21716 -0.9507 0.21716 C -0.95035 0.22572 -0.95018 0.23404 -0.94948 0.24283 C -0.94896 0.24815 -0.9441 0.25624 -0.94254 0.25925 C -0.93855 0.26758 -0.93768 0.27752 -0.93455 0.28654 C -0.93525 0.31452 -0.92935 0.3247 -0.9441 0.33765 C -0.94775 0.34528 -0.95209 0.34759 -0.95764 0.35222 C -0.96042 0.35453 -0.96598 0.35962 -0.96598 0.35962 C -0.96789 0.36725 -0.9724 0.37257 -0.97553 0.37951 C -0.97726 0.38321 -0.98091 0.39061 -0.98091 0.39061 C -0.98021 0.40772 -0.98004 0.42507 -0.97275 0.43987 C -0.9691 0.4556 -0.975 0.43293 -0.96737 0.45074 C -0.9665 0.45305 -0.96667 0.45583 -0.96598 0.45814 C -0.96494 0.46138 -0.9632 0.46415 -0.96181 0.46716 C -0.96129 0.4697 -0.96042 0.47202 -0.96042 0.47456 C -0.95973 0.48057 -0.96007 0.48682 -0.95903 0.49283 C -0.95869 0.49653 -0.95643 0.5037 -0.95643 0.5037 C -0.95712 0.52105 -0.9566 0.53191 -0.9632 0.54556 C -0.96598 0.55134 -0.97275 0.56198 -0.97275 0.56198 C -0.97587 0.57909 -0.97119 0.55851 -0.97969 0.5784 C -0.98195 0.58418 -0.98282 0.59251 -0.98507 0.59852 C -0.98803 0.60638 -0.99046 0.61355 -0.99202 0.62234 C -0.99132 0.62604 -0.99167 0.62997 -0.99063 0.63321 C -0.98959 0.63552 -0.9875 0.63668 -0.98646 0.63876 C -0.98542 0.64038 -0.98577 0.64246 -0.98507 0.64408 C -0.98421 0.64639 -0.97882 0.6568 -0.97691 0.66073 C -0.97587 0.66281 -0.97396 0.66397 -0.97275 0.66605 C -0.97153 0.66767 -0.97136 0.67044 -0.96997 0.6716 C -0.96771 0.67368 -0.96181 0.6753 -0.96181 0.6753 C -0.94966 0.67299 -0.93994 0.66466 -0.92744 0.66235 C -0.9198 0.65934 -0.91216 0.65703 -0.90435 0.65518 C -0.90226 0.65402 -0.9007 0.6524 -0.89862 0.65148 C -0.89636 0.65055 -0.89375 0.65125 -0.89202 0.64963 C -0.88994 0.64801 -0.88924 0.64454 -0.88768 0.64246 C -0.88577 0.63969 -0.88091 0.63552 -0.87813 0.63321 C -0.86719 0.61101 -0.8625 0.58256 -0.84115 0.57308 C -0.82865 0.5747 -0.81841 0.57724 -0.80573 0.5784 C -0.79549 0.58649 -0.77691 0.58904 -0.76441 0.5932 C -0.7566 0.59991 -0.76355 0.59505 -0.74931 0.59852 C -0.74341 0.59991 -0.73299 0.60661 -0.72744 0.61124 C -0.72014 0.62627 -0.72987 0.608 -0.72066 0.62049 C -0.7165 0.6265 -0.71615 0.63228 -0.70955 0.63506 C -0.70348 0.64084 -0.69723 0.64847 -0.69046 0.65333 C -0.68698 0.65587 -0.68299 0.65749 -0.67969 0.66073 C -0.67778 0.66258 -0.67622 0.66512 -0.67414 0.66605 C -0.66528 0.67021 -0.64584 0.67253 -0.63716 0.67345 C -0.62969 0.67276 -0.62257 0.67299 -0.61511 0.6716 C -0.60573 0.66975 -0.5981 0.66004 -0.59046 0.65333 C -0.58994 0.63575 -0.59046 0.61795 -0.58924 0.60037 C -0.58889 0.59598 -0.56789 0.57817 -0.56459 0.57678 C -0.55417 0.56822 -0.5507 0.56707 -0.53994 0.56198 C -0.53507 0.5599 -0.53143 0.55666 -0.52605 0.55481 C -0.51823 0.5555 -0.51042 0.55527 -0.50278 0.55666 C -0.50018 0.55712 -0.49462 0.56036 -0.49462 0.56036 C -0.48646 0.57077 -0.49497 0.56175 -0.48507 0.56753 C -0.48334 0.56845 -0.48247 0.57031 -0.48108 0.57123 C -0.47587 0.57424 -0.46997 0.57632 -0.46441 0.5784 C -0.44636 0.57724 -0.42796 0.57701 -0.40955 0.57493 C -0.40348 0.57424 -0.39636 0.56406 -0.39046 0.56036 C -0.38681 0.55319 -0.38247 0.54695 -0.3783 0.54024 C -0.37466 0.52868 -0.36962 0.51758 -0.36737 0.50555 C -0.36615 0.50069 -0.36441 0.49098 -0.36441 0.49098 C -0.36407 0.48011 -0.3665 0.43432 -0.35921 0.41605 C -0.34931 0.39177 -0.32379 0.37766 -0.30435 0.37419 C -0.2974 0.37488 -0.28959 0.37257 -0.28369 0.37766 C -0.27639 0.38437 -0.27049 0.3957 -0.26164 0.39963 C -0.25018 0.39431 -0.24983 0.38043 -0.24688 0.36679 C -0.24549 0.35569 -0.24393 0.34482 -0.24254 0.33395 C -0.24323 0.31568 -0.24289 0.29741 -0.2441 0.27914 C -0.24445 0.27081 -0.24983 0.25948 -0.25209 0.25185 C -0.25469 0.24329 -0.25539 0.23728 -0.25903 0.22988 C -0.2599 0.2204 -0.26094 0.21138 -0.2632 0.20259 C -0.26285 0.19681 -0.27014 0.15217 -0.25625 0.14593 C -0.24323 0.1531 -0.22848 0.15934 -0.2165 0.16975 C -0.21563 0.1716 -0.21494 0.17368 -0.21389 0.1753 C -0.21268 0.17692 -0.2106 0.17692 -0.20973 0.17877 C -0.20869 0.18085 -0.20903 0.18363 -0.20834 0.18617 C -0.20712 0.19149 -0.20539 0.19426 -0.20278 0.19889 C -0.19723 0.22849 -0.19497 0.25879 -0.18924 0.28839 C -0.18837 0.29325 -0.18837 0.2981 -0.18768 0.30296 C -0.18542 0.32123 -0.18039 0.34251 -0.17257 0.35777 C -0.17084 0.36586 -0.16563 0.37327 -0.16042 0.37766 C -0.15209 0.39524 -0.13664 0.37373 -0.12622 0.37049 C -0.11112 0.35708 -0.10053 0.33811 -0.08768 0.32123 C -0.08612 0.31221 -0.08316 0.30759 -0.0783 0.30111 C -0.07431 0.28793 -0.06632 0.27868 -0.06181 0.26642 C -0.05886 0.25879 -0.05591 0.25301 -0.05226 0.2463 C -0.04896 0.23404 -0.04428 0.22271 -0.03976 0.21138 C -0.03785 0.20629 -0.03421 0.20352 -0.0316 0.19889 C -0.0283 0.18548 -0.03091 0.1908 -0.02466 0.18247 C -0.02292 0.1753 -0.02136 0.17206 -0.01667 0.1679 C -0.01355 0.15518 0.00173 0.16166 0.00954 0.16235 C 0.02239 0.16651 0.02621 0.1753 0.0368 0.18247 C 0.04826 0.1901 0.03281 0.17715 0.04496 0.18779 C 0.04826 0.19473 0.05416 0.1982 0.06006 0.20074 C 0.06145 0.20005 0.06319 0.20005 0.0644 0.19889 C 0.06666 0.19588 0.06961 0.18779 0.06961 0.18779 C 0.06909 0.17761 0.06944 0.16721 0.0684 0.15703 C 0.06805 0.15472 0.06614 0.15356 0.06545 0.15148 C 0.06024 0.13506 0.06406 0.13113 0.04774 0.12789 C 0.03385 0.12165 0.01909 0.12673 0.0052 0.12049 C -0.00157 0.11425 -0.0099 0.11378 -0.01806 0.11124 C -0.04011 0.10407 -0.0632 0.10199 -0.08507 0.0932 C -0.09063 0.08811 -0.09653 0.08673 -0.10296 0.08395 C -0.10643 0.08233 -0.11372 0.08025 -0.11372 0.08025 C -0.12327 0.07285 -0.13316 0.07285 -0.14393 0.06938 C -0.15712 0.06522 -0.17032 0.06082 -0.18369 0.05851 C -0.24358 0.03076 -0.3106 0.05597 -0.37396 0.05666 C -0.38021 0.05782 -0.38612 0.05967 -0.39202 0.06198 C -0.39931 0.06869 -0.4066 0.071 -0.41511 0.07493 C -0.42362 0.08557 -0.43473 0.08788 -0.44271 0.10037 C -0.45348 0.11771 -0.45973 0.13784 -0.46997 0.15518 C -0.47257 0.16628 -0.47622 0.17276 -0.48108 0.18247 C -0.48507 0.1908 -0.48698 0.19866 -0.49202 0.20629 C -0.49462 0.21045 -0.50053 0.22525 -0.50139 0.22641 C -0.50712 0.23404 -0.51268 0.23913 -0.51789 0.2463 C -0.52483 0.24954 -0.52935 0.25786 -0.5356 0.2611 C -0.53959 0.26295 -0.56233 0.26781 -0.56459 0.26827 C -0.58108 0.27266 -0.59514 0.27613 -0.6125 0.27752 C -0.65573 0.27521 -0.64098 0.28492 -0.66025 0.25925 C -0.66233 0.25162 -0.66303 0.24468 -0.6658 0.23728 C -0.67101 0.20421 -0.6658 0.24029 -0.66858 0.15888 C -0.67014 0.12003 -0.6948 0.09621 -0.72066 0.08765 C -0.74098 0.08811 -0.76094 0.08742 -0.78108 0.0895 C -0.78369 0.08973 -0.78855 0.09852 -0.79063 0.10037 C -0.7948 0.10453 -0.80035 0.10916 -0.80573 0.11124 C -0.81494 0.12373 -0.81007 0.12072 -0.81806 0.12419 C -0.82292 0.1309 -0.8283 0.13321 -0.83438 0.13876 C -0.8474 0.15079 -0.86007 0.16027 -0.87136 0.1753 C -0.88334 0.19126 -0.87327 0.18062 -0.87813 0.19172 C -0.88473 0.20629 -0.89497 0.22572 -0.90556 0.23543 C -0.90886 0.24214 -0.91077 0.24214 -0.91667 0.24445 C -0.92535 0.24399 -0.93386 0.24376 -0.94254 0.24283 C -0.95365 0.24167 -0.96112 0.22595 -0.96737 0.21531 C -0.97101 0.20166 -0.97344 0.18733 -0.97969 0.1753 C -0.9823 0.15657 -0.97865 0.17391 -0.98507 0.16073 C -0.9882 0.15402 -0.98855 0.14847 -0.99341 0.14246 C -1.00296 0.11078 -1.01737 0.10384 -1.03855 0.0895 C -1.05521 0.07817 -1.0731 0.07077 -1.09185 0.06753 C -1.1849 0.06869 -1.20573 0.06129 -1.26719 0.07308 C -1.27501 0.0784 -1.28247 0.08302 -1.29046 0.08765 C -1.29323 0.08927 -1.29827 0.09482 -1.30139 0.09482 " pathEditMode="relative" ptsTypes="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2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5.55556E-7 -7.40741E-7 C 0.0066 0.00232 0.01146 0.00764 0.01806 0.01065 C 0.02622 0.01436 0.03577 0.01412 0.04427 0.01667 C 0.054 0.02315 0.06198 0.02732 0.07275 0.02894 C 0.075 0.03102 0.07795 0.03195 0.07952 0.03496 C 0.08021 0.03658 0.08073 0.03843 0.08177 0.03959 C 0.08976 0.04908 0.09913 0.05371 0.10903 0.05764 C 0.11337 0.06135 0.12153 0.06783 0.12604 0.06968 C 0.129 0.07385 0.12917 0.07686 0.13281 0.08033 C 0.13577 0.09144 0.13351 0.08727 0.13854 0.09399 C 0.14097 0.10301 0.14323 0.11204 0.14531 0.1213 C 0.14497 0.13334 0.14531 0.14561 0.14427 0.15764 C 0.14341 0.1676 0.1224 0.17037 0.11702 0.1713 C 0.10729 0.17593 0.09636 0.17639 0.08629 0.18033 C 0.08247 0.18357 0.08143 0.1875 0.07726 0.18959 C 0.07761 0.19723 0.075 0.20602 0.0783 0.21227 C 0.08056 0.21644 0.08594 0.2132 0.08976 0.21366 C 0.09688 0.21436 0.10417 0.21482 0.11129 0.21528 C 0.12413 0.21389 0.1349 0.21181 0.14775 0.21065 C 0.1533 0.20834 0.15903 0.20625 0.16476 0.20463 C 0.16979 0.2 0.175 0.19977 0.18056 0.19699 C 0.18212 0.19607 0.18368 0.19491 0.18525 0.19399 C 0.18629 0.19329 0.1875 0.19306 0.18854 0.1926 C 0.19167 0.18611 0.1967 0.18565 0.20226 0.18334 C 0.21424 0.17824 0.2283 0.17338 0.2408 0.17292 C 0.25938 0.17199 0.27795 0.17176 0.29653 0.1713 C 0.31025 0.16852 0.31858 0.1676 0.33403 0.16667 C 0.33941 0.16459 0.34479 0.1632 0.35 0.16065 C 0.35104 0.15926 0.35209 0.15741 0.3533 0.15625 C 0.35434 0.15533 0.35591 0.15556 0.35677 0.15463 C 0.35816 0.15301 0.35886 0.15024 0.36025 0.14861 C 0.36233 0.1463 0.36476 0.14468 0.36702 0.1426 C 0.37327 0.13704 0.37535 0.12686 0.38177 0.1213 C 0.38368 0.11274 0.38108 0.11945 0.3875 0.11528 C 0.39115 0.11297 0.39427 0.10926 0.39775 0.10625 C 0.40278 0.10186 0.40955 0.10394 0.41476 0.1 C 0.42552 0.09213 0.41736 0.09537 0.42604 0.0926 C 0.43021 0.08982 0.43403 0.08797 0.43854 0.08635 C 0.44167 0.08357 0.44462 0.08125 0.44775 0.07894 C 0.4507 0.07662 0.45677 0.07292 0.45677 0.07292 C 0.46042 0.06783 0.46337 0.0669 0.46806 0.06366 C 0.47344 0.05973 0.47709 0.05579 0.48281 0.05301 C 0.48663 0.04815 0.4915 0.04769 0.49653 0.04561 C 0.49879 0.04468 0.5033 0.0426 0.5033 0.0426 C 0.50452 0.04167 0.50573 0.04098 0.50677 0.03959 C 0.50781 0.0382 0.50799 0.03611 0.50903 0.03496 C 0.51476 0.02871 0.51094 0.03774 0.51354 0.03033 " pathEditMode="relative" ptsTypes="ffffffffffffffffffffffffffffffffffffffffffffffA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-184981"/>
            <a:ext cx="9144000" cy="7302624"/>
            <a:chOff x="0" y="-1"/>
            <a:chExt cx="9144000" cy="6858001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95"/>
            <a:stretch/>
          </p:blipFill>
          <p:spPr>
            <a:xfrm>
              <a:off x="0" y="-1"/>
              <a:ext cx="9144000" cy="6858001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123728" y="4725144"/>
              <a:ext cx="825509" cy="1440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123728" y="4877348"/>
              <a:ext cx="825509" cy="13582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9444" y="5564237"/>
              <a:ext cx="854075" cy="158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3728" y="5877272"/>
              <a:ext cx="854075" cy="158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2606" y="5207099"/>
              <a:ext cx="854075" cy="158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641" y="3954332"/>
            <a:ext cx="12858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274" y="3068960"/>
            <a:ext cx="655320" cy="990600"/>
          </a:xfrm>
          <a:prstGeom prst="rect">
            <a:avLst/>
          </a:prstGeom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3"/>
          <a:stretch/>
        </p:blipFill>
        <p:spPr bwMode="auto">
          <a:xfrm>
            <a:off x="2145772" y="8151090"/>
            <a:ext cx="722298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190459"/>
            <a:ext cx="1944216" cy="1373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05117" y="764704"/>
            <a:ext cx="487363" cy="487363"/>
          </a:xfrm>
          <a:prstGeom prst="rect">
            <a:avLst/>
          </a:prstGeom>
        </p:spPr>
      </p:pic>
      <p:pic>
        <p:nvPicPr>
          <p:cNvPr id="10" name="звук тормозов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05116" y="1166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8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85 0.07239 L -0.31493 0.1040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48" y="15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8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09156 C 0.00244 -0.11191 0.00053 -0.13179 -0.0007 -0.1526 C -0.0019 -0.20879 0.00035 -0.27029 -0.00468 -0.32463 C -0.0059 -0.33711 -0.00869 -0.34636 -0.01025 -0.35885 C -0.00869 -0.41064 -0.01459 -0.48185 -0.00468 -0.52347 C -0.00156 -0.557 0.01407 -0.58497 0.02535 -0.59607 C 0.03108 -0.58844 0.03264 -0.57873 0.03768 -0.56902 C 0.04775 -0.48833 0.04462 -0.40393 0.04462 -0.31723 " pathEditMode="relative" rAng="0" ptsTypes="fffffffA">
                                      <p:cBhvr>
                                        <p:cTn id="10" dur="5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3" y="-25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"/>
            <a:ext cx="9308615" cy="68568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10263" y="5404360"/>
            <a:ext cx="5331831" cy="16691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953" y="2737123"/>
            <a:ext cx="655320" cy="990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55578" y="3699520"/>
            <a:ext cx="104388" cy="88160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4123531"/>
            <a:ext cx="3469050" cy="2458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звук тормозов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60432" y="332656"/>
            <a:ext cx="487363" cy="487363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60432" y="1124744"/>
            <a:ext cx="487363" cy="487363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460431" y="11247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41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03704E-6 C -0.03212 0.00163 -0.06753 -0.00184 -0.09896 0.01135 C -0.10347 0.01575 -0.10833 0.01714 -0.11371 0.01853 C -0.12135 0.02501 -0.13159 0.03033 -0.14045 0.03265 C -0.14462 0.03704 -0.14843 0.0382 -0.15312 0.04121 C -0.16284 0.04746 -0.17309 0.05232 -0.18298 0.05834 C -0.18767 0.06112 -0.19896 0.06968 -0.20416 0.06968 " pathEditMode="relative" ptsTypes="ffffffA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6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"/>
            <a:ext cx="9308615" cy="68568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953" y="2737123"/>
            <a:ext cx="655320" cy="990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55578" y="3699520"/>
            <a:ext cx="104388" cy="88160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54307" y="4368962"/>
            <a:ext cx="3657412" cy="25845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34" y="4343400"/>
            <a:ext cx="2438400" cy="1828800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60432" y="332656"/>
            <a:ext cx="487363" cy="487363"/>
          </a:xfrm>
          <a:prstGeom prst="rect">
            <a:avLst/>
          </a:prstGeom>
        </p:spPr>
      </p:pic>
      <p:pic>
        <p:nvPicPr>
          <p:cNvPr id="18" name="грузовик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47112" y="1196752"/>
            <a:ext cx="487363" cy="487363"/>
          </a:xfrm>
          <a:prstGeom prst="rect">
            <a:avLst/>
          </a:prstGeom>
        </p:spPr>
      </p:pic>
      <p:pic>
        <p:nvPicPr>
          <p:cNvPr id="19" name="ежик голос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460432" y="19888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5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0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0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46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271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68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"/>
            <a:ext cx="9308615" cy="68568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55578" y="3699520"/>
            <a:ext cx="104388" cy="88160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436" y="3365078"/>
            <a:ext cx="190182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091" y="2370584"/>
            <a:ext cx="797362" cy="1328936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8424" y="332656"/>
            <a:ext cx="487363" cy="4873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872" y="3094856"/>
            <a:ext cx="2090936" cy="20909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975" y="980728"/>
            <a:ext cx="755883" cy="75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2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31214E-6 L -0.0158 0.63422 " pathEditMode="relative" rAng="0" ptsTypes="AA">
                                      <p:cBhvr>
                                        <p:cTn id="6" dur="5000" spd="-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3169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3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C -0.00035 0.00672 -0.00018 0.01343 -0.00122 0.01968 C -0.00174 0.02269 -0.00347 0.02408 -0.00417 0.02686 C -0.00764 0.03774 -0.01059 0.05139 -0.01476 0.06111 C -0.01806 0.06875 -0.02101 0.07639 -0.02309 0.08588 C -0.02483 0.09329 -0.02518 0.10232 -0.02639 0.11019 C -0.0257 0.15301 -0.02691 0.16806 -0.02309 0.2007 C -0.02344 0.21621 -0.02292 0.23195 -0.02431 0.24723 C -0.025 0.25394 -0.03316 0.27824 -0.03577 0.28611 C -0.03733 0.29653 -0.03837 0.30741 -0.03993 0.31783 C -0.04254 0.35278 -0.04202 0.38588 -0.03889 0.42084 C -0.03924 0.43241 -0.03924 0.44399 -0.03993 0.4551 C -0.0408 0.46551 -0.05052 0.47454 -0.05365 0.4794 C -0.05903 0.48797 -0.06163 0.50857 -0.06511 0.5213 C -0.06962 0.56042 -0.06702 0.5257 -0.06927 0.59931 C -0.06962 0.61088 -0.07101 0.62037 -0.0757 0.62408 C -0.07604 0.62639 -0.07656 0.63125 -0.07656 0.63149 " pathEditMode="relative" rAng="0" ptsTypes="ffffffffffffffffA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7" y="31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33333E-6 C -0.00052 0.00347 -0.00035 0.00717 -0.00122 0.01041 C -0.00156 0.01203 -0.00295 0.01273 -0.00365 0.01389 C -0.00886 0.02314 -0.01545 0.02963 -0.02031 0.03889 C -0.02587 0.05 -0.02709 0.06273 -0.03212 0.07453 C -0.03872 0.10694 -0.03143 0.12847 -0.03559 0.17014 C -0.03698 0.18356 -0.05313 0.1875 -0.05938 0.18981 C -0.07465 0.20115 -0.09636 0.20416 -0.11302 0.20578 C -0.12726 0.20902 -0.1415 0.21342 -0.15556 0.21828 C -0.15955 0.22129 -0.16337 0.22338 -0.16754 0.22523 C -0.17205 0.23032 -0.17778 0.23495 -0.18177 0.2412 C -0.18368 0.24421 -0.18455 0.24861 -0.18663 0.25185 C -0.19236 0.26134 -0.19879 0.27222 -0.20556 0.28032 C -0.20834 0.2875 -0.21077 0.29467 -0.21389 0.30185 C -0.22031 0.33819 -0.2165 0.38588 -0.2092 0.42245 C -0.2099 0.44143 -0.20955 0.46041 -0.21146 0.47916 C -0.21181 0.48333 -0.22934 0.50139 -0.2316 0.50416 C -0.25 0.52453 -0.27518 0.54074 -0.28038 0.57685 C -0.28004 0.59421 -0.28438 0.64282 -0.27552 0.66736 C -0.27413 0.67754 -0.27327 0.68796 -0.27084 0.69745 C -0.27014 0.70555 -0.26875 0.71134 -0.26736 0.71898 C -0.26667 0.73125 -0.26667 0.74444 -0.26372 0.75602 C -0.26459 0.78842 -0.26163 0.80648 -0.27917 0.82361 C -0.28316 0.83287 -0.28941 0.83912 -0.29358 0.84861 C -0.29479 0.86296 -0.29705 0.87893 -0.30052 0.89282 C -0.30417 0.94189 -0.29254 0.99838 -0.30417 1.0456 C -0.30452 1.04953 -0.30521 1.0581 -0.30521 1.05833 L -0.29931 1.04745 " pathEditMode="relative" rAng="0" ptsTypes="ffffffffffffffffffffffffffAA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5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9075"/>
            <a:ext cx="9144000" cy="730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619672" y="764704"/>
            <a:ext cx="6264696" cy="2376264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Будьте внимательны на дороге!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Соблюдайте правила дорожного движения!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829" y="3621789"/>
            <a:ext cx="1565020" cy="1565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701" y="3140967"/>
            <a:ext cx="798513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663" y="4275348"/>
            <a:ext cx="12858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578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18</Words>
  <Application>Microsoft Office PowerPoint</Application>
  <PresentationFormat>Экран (4:3)</PresentationFormat>
  <Paragraphs>4</Paragraphs>
  <Slides>7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26</cp:revision>
  <dcterms:created xsi:type="dcterms:W3CDTF">2022-07-26T09:18:01Z</dcterms:created>
  <dcterms:modified xsi:type="dcterms:W3CDTF">2022-08-04T18:20:20Z</dcterms:modified>
</cp:coreProperties>
</file>