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71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</p:sldIdLst>
  <p:sldSz cx="108013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438" y="156"/>
      </p:cViewPr>
      <p:guideLst>
        <p:guide orient="horz" pos="21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BC9A1-0482-4AD8-81F5-659E25BBC27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685800"/>
            <a:ext cx="54006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5C958-AB16-4766-8CE0-4F28742BF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393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5C958-AB16-4766-8CE0-4F28742BF6D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39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169" y="685800"/>
            <a:ext cx="7088386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6169" y="3843868"/>
            <a:ext cx="5670709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DA49-A1C3-4975-A2EA-4A3052A0084C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7289504" y="8467"/>
            <a:ext cx="3375422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411457" y="91546"/>
            <a:ext cx="5387080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410489" y="228600"/>
            <a:ext cx="4388048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499094" y="32279"/>
            <a:ext cx="429944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950558" y="609602"/>
            <a:ext cx="3847980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493359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07576" y="533400"/>
            <a:ext cx="9584791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10103" y="3843867"/>
            <a:ext cx="7357011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6123A-F44E-49A6-90A6-DDF4E9C1DC07}" type="datetime1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0613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70" y="685800"/>
            <a:ext cx="8911114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69" y="4114800"/>
            <a:ext cx="7562352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14D8-B787-4B37-B0E0-15D62718172D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1045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19" y="685800"/>
            <a:ext cx="8101013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81253" y="3429000"/>
            <a:ext cx="7560945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70" y="4301068"/>
            <a:ext cx="7560945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9B2D-2B64-4352-AC99-569DB945D4A4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71152" y="812222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12232" y="2768601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465836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69" y="3429000"/>
            <a:ext cx="7560945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68" y="5132981"/>
            <a:ext cx="7562354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8063-93AC-4636-BB83-17C0412CC67E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489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20" y="685800"/>
            <a:ext cx="8101013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6169" y="3928534"/>
            <a:ext cx="7560946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69" y="4978400"/>
            <a:ext cx="756094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7991-5770-46A2-87D8-8C4CD629E470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1152" y="812222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12232" y="2768601"/>
            <a:ext cx="54006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4883548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70" y="685800"/>
            <a:ext cx="8911114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6169" y="3928534"/>
            <a:ext cx="7560945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69" y="4766733"/>
            <a:ext cx="7560946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468AD-7FAB-44AE-970A-72B836A932D2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29274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6BB57-72D3-45CA-8D7D-7B787074A6CA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1217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4555" y="685800"/>
            <a:ext cx="1822728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7576" y="685800"/>
            <a:ext cx="6930866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6443F-15BF-464A-8182-22CC56A6D18C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74739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C08E7-C96A-4452-B76C-E431BF22838A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10325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169" y="2006600"/>
            <a:ext cx="7560946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70" y="4495800"/>
            <a:ext cx="7560945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BB79-90A7-43B6-B61D-DA784BB27B9A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9458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168" y="685801"/>
            <a:ext cx="4374454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643" y="685801"/>
            <a:ext cx="4371640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E18F-92CE-464A-9B2C-C1C64FF10FFB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9160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202" y="685800"/>
            <a:ext cx="411942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6168" y="1270529"/>
            <a:ext cx="4374454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85673" y="685800"/>
            <a:ext cx="413301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4236" y="1262062"/>
            <a:ext cx="4366952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7BE20-BE6F-4BA7-AA78-72F3C03EC690}" type="datetime1">
              <a:rPr lang="ru-RU" smtClean="0"/>
              <a:t>25.01.2023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7221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5DAA-9F42-41CF-8659-124A855E9C4B}" type="datetime1">
              <a:rPr lang="ru-RU" smtClean="0"/>
              <a:t>25.01.2023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87856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6CF6-A0D4-4C16-BD9F-6DF0D6E97EF6}" type="datetime1">
              <a:rPr lang="ru-RU" smtClean="0"/>
              <a:t>25.01.2023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411265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6878" y="685800"/>
            <a:ext cx="324040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170" y="685800"/>
            <a:ext cx="5265659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6878" y="2209800"/>
            <a:ext cx="3240405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5E001-E1D0-4A21-847F-DC17A8D43AEE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11192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4116" y="1447800"/>
            <a:ext cx="5333167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76203" y="914400"/>
            <a:ext cx="2906738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84116" y="2777067"/>
            <a:ext cx="5334573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A295-DA30-49DB-A3E3-FE9FA61A8C78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603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156799" y="2963334"/>
            <a:ext cx="2641740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6169" y="4487333"/>
            <a:ext cx="7560945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169" y="685801"/>
            <a:ext cx="7560945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74690" y="6172201"/>
            <a:ext cx="1417677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BAEEE90-6AAD-490B-BDC2-F53B221262BD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6169" y="6172201"/>
            <a:ext cx="66833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1148" y="5578476"/>
            <a:ext cx="101195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2A1F39-B580-4156-A8E3-830D6C48CA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2059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 spd="slow">
    <p:wipe/>
  </p:transition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68275"/>
            <a:ext cx="9464675" cy="10160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ЭТИКЕТ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1262063"/>
            <a:ext cx="5427663" cy="475297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Что такое этикет –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Знать должны мы с детских лет.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Это – нормы поведения: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ходить на День рождения?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знакомиться?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есть?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звонить?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встать?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сесть?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Как здороваться со взрослым?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Много разных есть вопросов.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И на них даёт ответ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Этот самый этикет.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122" y="1416665"/>
            <a:ext cx="5828228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65659" y="4602480"/>
            <a:ext cx="3670987" cy="156525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АЗБУКА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ВЕЖЛИВОСТИ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9066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00" y="418574"/>
            <a:ext cx="9674669" cy="1166386"/>
          </a:xfrm>
        </p:spPr>
        <p:txBody>
          <a:bodyPr>
            <a:no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sz="3200" cap="none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КАКИМИ СЛОВАМИ МЫ ХАРАКТЕРИЗУЕМ ДРУЗЕЙ?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48" y="1904475"/>
            <a:ext cx="5892780" cy="389408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313" y="3944532"/>
            <a:ext cx="3898729" cy="2514600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ВЕРНЫЙ, 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НАДЕЖНЫЙ, 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БЕСКОРЫСТНЫЙ</a:t>
            </a:r>
          </a:p>
          <a:p>
            <a:endParaRPr lang="ru-RU" sz="3200" dirty="0">
              <a:solidFill>
                <a:srgbClr val="FFFF00"/>
              </a:solidFill>
            </a:endParaRPr>
          </a:p>
          <a:p>
            <a:r>
              <a:rPr lang="ru-RU" sz="3200" dirty="0" smtClean="0">
                <a:solidFill>
                  <a:srgbClr val="FFFF00"/>
                </a:solidFill>
              </a:rPr>
              <a:t>«НЕ РАЗЛИТЬ ВОДОЙ»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388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659301" y="1"/>
            <a:ext cx="7088386" cy="129277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ПРИВЫЧКИ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11666" y="2371134"/>
            <a:ext cx="6725238" cy="3465787"/>
          </a:xfrm>
        </p:spPr>
        <p:txBody>
          <a:bodyPr>
            <a:normAutofit/>
          </a:bodyPr>
          <a:lstStyle/>
          <a:p>
            <a:r>
              <a:rPr lang="ru-RU" b="1" dirty="0" smtClean="0"/>
              <a:t>ПЛОХИЕ ПРИВЫЧКИ МЕШАЮТ НАМ ЖИТЬ,</a:t>
            </a:r>
          </a:p>
          <a:p>
            <a:r>
              <a:rPr lang="ru-RU" b="1" dirty="0" smtClean="0"/>
              <a:t>ДРУГ ДРУГУ ПОМОЖЕМ СЕЙЧАС ИХ ЗАБЫТЬ.</a:t>
            </a:r>
          </a:p>
          <a:p>
            <a:r>
              <a:rPr lang="ru-RU" b="1" dirty="0" smtClean="0"/>
              <a:t>НЕ БУДЕМ ГРЫЗТЬ НОГТИ, В РОТ ПАЛЬЦЫ ТОЛКАТЬ.</a:t>
            </a:r>
          </a:p>
          <a:p>
            <a:r>
              <a:rPr lang="ru-RU" b="1" dirty="0" smtClean="0"/>
              <a:t>НЕ БУДЕМ РУГАТЬСЯ, КУСАТЬСЯ, ДРУЗЕЙ ОБИЖАТЬ.</a:t>
            </a:r>
          </a:p>
          <a:p>
            <a:r>
              <a:rPr lang="ru-RU" b="1" dirty="0" smtClean="0"/>
              <a:t>ПОМОЖЕМ ДРУГ ДРУГУ ПЛОХОЕ ЗАБЫТЬ,</a:t>
            </a:r>
          </a:p>
          <a:p>
            <a:r>
              <a:rPr lang="ru-RU" b="1" dirty="0" smtClean="0"/>
              <a:t>ЗДОРОВЬЕМ ОКРЕПНУТЬ И ПРАВИЛЬНО ЖИТЬ.</a:t>
            </a:r>
            <a:endParaRPr lang="ru-RU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16" y="1973580"/>
            <a:ext cx="3476685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55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8562" y="619292"/>
            <a:ext cx="3865683" cy="230658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ЧТО МАЛЬЧИК СДЕЛАЛ НЕ ТАК НА ЭТОЙ КАРТИНКЕ?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51" y="901700"/>
            <a:ext cx="4573697" cy="4876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82111" y="4792718"/>
            <a:ext cx="4454693" cy="167158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ОН </a:t>
            </a:r>
            <a:r>
              <a:rPr lang="ru-R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ПРЕРВАЛ</a:t>
            </a:r>
            <a:r>
              <a:rPr lang="ru-RU" sz="3200" dirty="0" smtClean="0"/>
              <a:t> РАЗГОВОР</a:t>
            </a:r>
            <a:endParaRPr lang="ru-RU" sz="32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90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859" y="520262"/>
            <a:ext cx="8215787" cy="15676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У КОГО ИЗ  РЕБЯТ  НА КАРТИНКЕ ЕСТЬ ВРЕДНАЯ  ПРИВЫЧКА  И  КАКАЯ?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59292" y="2841996"/>
            <a:ext cx="3275323" cy="2514599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ГРЫЗТЬ</a:t>
            </a:r>
            <a:r>
              <a:rPr lang="ru-RU" sz="3200" dirty="0" smtClean="0"/>
              <a:t> КАРАНДАШ ИЛИ РУЧКУ – ЭТО ВРЕДНАЯ ПРИВЫЧКА.</a:t>
            </a:r>
          </a:p>
        </p:txBody>
      </p:sp>
      <p:pic>
        <p:nvPicPr>
          <p:cNvPr id="4098" name="Picture 2" descr="https://lit-yaz.ru/pars_docs/refs/96/95925/95925_html_m37b30f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43877"/>
            <a:ext cx="7193280" cy="3145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297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48" y="331077"/>
            <a:ext cx="3240405" cy="44616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ОТ КАКОЙ ДУРНОЙ ПРИВЫЧКИ ВЫ БЫ ПОЖЕЛАЛИ ИЗБАВИТЬСЯ ХОЗЯИНУ ЭТОЙ КОМНАТЫ?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0260" y="5669280"/>
            <a:ext cx="7655467" cy="118872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РАЗБРАСЫВАТЬ ВЕЩИ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134" name="Picture 14" descr="https://i.ytimg.com/vi/YgwqJc2n17s/maxresdefault_liv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268" y="285357"/>
            <a:ext cx="6207052" cy="526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920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" t="2218" r="1998" b="2212"/>
          <a:stretch/>
        </p:blipFill>
        <p:spPr bwMode="auto">
          <a:xfrm>
            <a:off x="1566196" y="152401"/>
            <a:ext cx="7803975" cy="6568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702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7280" y="399393"/>
            <a:ext cx="7560945" cy="2900855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</a:rPr>
              <a:t>СПАСИБО ЗА ВНИМАНИЕ!</a:t>
            </a:r>
            <a:endParaRPr lang="ru-RU" sz="6600" dirty="0">
              <a:solidFill>
                <a:srgbClr val="FFFF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878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170" y="173422"/>
            <a:ext cx="8911114" cy="212046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Как правильно произносить слова «звонишь», «звонит»?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312923" y="2956035"/>
            <a:ext cx="3086765" cy="2110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167413" y="2366930"/>
            <a:ext cx="3691091" cy="319251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ПРАВИЛЬНО С УДАРЕНИЕМ НА </a:t>
            </a:r>
            <a:r>
              <a:rPr lang="ru-RU" sz="3200" dirty="0" smtClean="0"/>
              <a:t>«</a:t>
            </a:r>
            <a:r>
              <a:rPr lang="ru-RU" sz="3200" dirty="0" smtClean="0">
                <a:solidFill>
                  <a:srgbClr val="FFFF00"/>
                </a:solidFill>
              </a:rPr>
              <a:t>И</a:t>
            </a:r>
            <a:r>
              <a:rPr lang="ru-RU" sz="3200" dirty="0" smtClean="0"/>
              <a:t>»</a:t>
            </a:r>
          </a:p>
          <a:p>
            <a:r>
              <a:rPr lang="ru-RU" sz="3200" dirty="0" smtClean="0"/>
              <a:t>ЗВОН</a:t>
            </a:r>
            <a:r>
              <a:rPr lang="ru-RU" sz="4000" dirty="0" smtClean="0">
                <a:solidFill>
                  <a:srgbClr val="FFFF00"/>
                </a:solidFill>
              </a:rPr>
              <a:t>И</a:t>
            </a:r>
            <a:r>
              <a:rPr lang="ru-RU" sz="3200" dirty="0" smtClean="0"/>
              <a:t>ТЬ</a:t>
            </a:r>
          </a:p>
          <a:p>
            <a:r>
              <a:rPr lang="ru-RU" sz="3200" dirty="0" smtClean="0"/>
              <a:t>ЗВОН</a:t>
            </a:r>
            <a:r>
              <a:rPr lang="ru-RU" sz="4000" dirty="0" smtClean="0">
                <a:solidFill>
                  <a:srgbClr val="FFFF00"/>
                </a:solidFill>
              </a:rPr>
              <a:t>И</a:t>
            </a:r>
            <a:r>
              <a:rPr lang="ru-RU" sz="3200" dirty="0" smtClean="0"/>
              <a:t>ШЬ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72" y="2366931"/>
            <a:ext cx="4339278" cy="3088989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482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707" y="110414"/>
            <a:ext cx="9916757" cy="1428827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КТО ДОЛЖЕН ПРОЙТИ ПЕРВЫМ: ВХОДЯЩИЙ В ШКОЛУ ИЛИ ВЫХОДЯЩИЙ В ЭТО ЖЕ ВРЕМЯ ИЗ НЕЕ?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" y="5075971"/>
            <a:ext cx="10648950" cy="1600200"/>
          </a:xfrm>
        </p:spPr>
        <p:txBody>
          <a:bodyPr>
            <a:normAutofit lnSpcReduction="10000"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ПЕРВУЮ ОЧЕРЕДЬ ВСЕГДА ПРОПУСКАЮТ </a:t>
            </a:r>
            <a:r>
              <a:rPr lang="ru-RU" sz="3200" dirty="0" smtClean="0">
                <a:solidFill>
                  <a:srgbClr val="FFFF00"/>
                </a:solidFill>
              </a:rPr>
              <a:t>ВЫХОДЯЩИХ.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568" y="1653343"/>
            <a:ext cx="3598027" cy="3787337"/>
          </a:xfr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043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76878" y="1128663"/>
            <a:ext cx="4105920" cy="2330817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ПРАВИЛЬНО В КИНО ИЛИ  ТЕАТРЕ 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ИДТИ ВДОЛЬ СИДЯЩИХ В ТВОЕМ РЯДУ?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357888" y="4455861"/>
            <a:ext cx="3240405" cy="152137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ЛИЦОМ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К СИДЯЩИМ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i.mycdn.me/i?r=AzFIxPtkV78jcmdRfpoIOyaJq9_faafIUGTayd_u2kRB6zO7EuABt8t6j6ROsg0SwU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70" y="1128663"/>
            <a:ext cx="5265658" cy="442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996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034" y="2067788"/>
            <a:ext cx="66833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Правило </a:t>
            </a:r>
            <a:r>
              <a:rPr lang="ru-RU" sz="2800" dirty="0">
                <a:solidFill>
                  <a:schemeClr val="bg1"/>
                </a:solidFill>
              </a:rPr>
              <a:t>такое: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первым </a:t>
            </a:r>
            <a:r>
              <a:rPr lang="ru-RU" sz="2800" dirty="0">
                <a:solidFill>
                  <a:schemeClr val="bg1"/>
                </a:solidFill>
              </a:rPr>
              <a:t>здоровается </a:t>
            </a:r>
            <a:r>
              <a:rPr lang="ru-RU" sz="2800" dirty="0">
                <a:solidFill>
                  <a:srgbClr val="FFFF00"/>
                </a:solidFill>
              </a:rPr>
              <a:t>младший</a:t>
            </a:r>
            <a:r>
              <a:rPr lang="ru-RU" sz="2800" dirty="0">
                <a:solidFill>
                  <a:schemeClr val="bg1"/>
                </a:solidFill>
              </a:rPr>
              <a:t> со старшим, ученик с учителем, например.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если </a:t>
            </a:r>
            <a:r>
              <a:rPr lang="ru-RU" sz="2800" dirty="0">
                <a:solidFill>
                  <a:schemeClr val="bg1"/>
                </a:solidFill>
              </a:rPr>
              <a:t>же возраст примерно одинаков, то первым здоровается </a:t>
            </a:r>
            <a:r>
              <a:rPr lang="ru-RU" sz="2800" dirty="0">
                <a:solidFill>
                  <a:srgbClr val="FFFF00"/>
                </a:solidFill>
              </a:rPr>
              <a:t>мальчик/парень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</a:rPr>
              <a:t>руку </a:t>
            </a:r>
            <a:r>
              <a:rPr lang="ru-RU" sz="2800" dirty="0">
                <a:solidFill>
                  <a:schemeClr val="bg1"/>
                </a:solidFill>
              </a:rPr>
              <a:t>первым подаёт или старший, или девушка/женщина.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0034" y="502920"/>
            <a:ext cx="102207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КТО ДОЛЖЕН ЗДОРОВАТЬСЯ ПЕРВЫМ ПРИ ВСТРЕЧЕ – СТАРШИЙ ИЛИ МЛАДШИЙ? МАЛЬЧИК ИЛИ ДЕВОЧКА?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344" y="2372886"/>
            <a:ext cx="3460467" cy="390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4819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0540" y="698850"/>
            <a:ext cx="3240405" cy="293238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МОЖНО ЛИ  ЗАГЛЯДЫВАТЬ В ТЕЛЕФОН К СИДЯЩЕМУ РЯДОМ В АВТОБУСЕ?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9"/>
          <a:stretch/>
        </p:blipFill>
        <p:spPr>
          <a:xfrm>
            <a:off x="544722" y="574916"/>
            <a:ext cx="5792041" cy="32503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9774" y="4075386"/>
            <a:ext cx="8567509" cy="2136228"/>
          </a:xfrm>
        </p:spPr>
        <p:txBody>
          <a:bodyPr>
            <a:normAutofit/>
          </a:bodyPr>
          <a:lstStyle/>
          <a:p>
            <a:pPr algn="ctr"/>
            <a:endParaRPr lang="ru-RU" sz="32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6600" dirty="0" smtClean="0">
                <a:solidFill>
                  <a:srgbClr val="FFFF00"/>
                </a:solidFill>
              </a:rPr>
              <a:t>НЕТ</a:t>
            </a:r>
            <a:endParaRPr lang="ru-RU" sz="6600" dirty="0">
              <a:solidFill>
                <a:srgbClr val="FFFF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49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7280" y="167640"/>
            <a:ext cx="7088386" cy="119818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ДРУЖБА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9275" y="1989084"/>
            <a:ext cx="4530970" cy="3775841"/>
          </a:xfrm>
        </p:spPr>
        <p:txBody>
          <a:bodyPr>
            <a:normAutofit fontScale="55000" lnSpcReduction="20000"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Как начну конфеты есть, </a:t>
            </a:r>
          </a:p>
          <a:p>
            <a:r>
              <a:rPr lang="ru-RU" sz="4400" dirty="0">
                <a:solidFill>
                  <a:schemeClr val="bg1"/>
                </a:solidFill>
              </a:rPr>
              <a:t>У меня друзей не счесть. </a:t>
            </a:r>
          </a:p>
          <a:p>
            <a:r>
              <a:rPr lang="ru-RU" sz="4400" dirty="0">
                <a:solidFill>
                  <a:schemeClr val="bg1"/>
                </a:solidFill>
              </a:rPr>
              <a:t>А закончились конфеты </a:t>
            </a:r>
          </a:p>
          <a:p>
            <a:r>
              <a:rPr lang="ru-RU" sz="4400" dirty="0">
                <a:solidFill>
                  <a:schemeClr val="bg1"/>
                </a:solidFill>
              </a:rPr>
              <a:t>И друзей в помине </a:t>
            </a:r>
            <a:r>
              <a:rPr lang="ru-RU" sz="4400" dirty="0" smtClean="0">
                <a:solidFill>
                  <a:schemeClr val="bg1"/>
                </a:solidFill>
              </a:rPr>
              <a:t>нету! </a:t>
            </a:r>
            <a:endParaRPr lang="ru-RU" sz="4400" dirty="0">
              <a:solidFill>
                <a:schemeClr val="bg1"/>
              </a:solidFill>
            </a:endParaRPr>
          </a:p>
          <a:p>
            <a:r>
              <a:rPr lang="ru-RU" sz="4400" dirty="0">
                <a:solidFill>
                  <a:schemeClr val="bg1"/>
                </a:solidFill>
              </a:rPr>
              <a:t>За конфету каждый друг, </a:t>
            </a:r>
          </a:p>
          <a:p>
            <a:r>
              <a:rPr lang="ru-RU" sz="4400" dirty="0">
                <a:solidFill>
                  <a:schemeClr val="bg1"/>
                </a:solidFill>
              </a:rPr>
              <a:t>Так и рвёт ее из рук. </a:t>
            </a:r>
          </a:p>
          <a:p>
            <a:r>
              <a:rPr lang="ru-RU" sz="4400" dirty="0">
                <a:solidFill>
                  <a:schemeClr val="bg1"/>
                </a:solidFill>
              </a:rPr>
              <a:t>Ну зачем мне дружба эта? </a:t>
            </a:r>
          </a:p>
          <a:p>
            <a:r>
              <a:rPr lang="ru-RU" sz="4400" dirty="0">
                <a:solidFill>
                  <a:schemeClr val="bg1"/>
                </a:solidFill>
              </a:rPr>
              <a:t>Я и сам люблю </a:t>
            </a:r>
            <a:r>
              <a:rPr lang="ru-RU" sz="4400" dirty="0" smtClean="0">
                <a:solidFill>
                  <a:schemeClr val="bg1"/>
                </a:solidFill>
              </a:rPr>
              <a:t>конфеты…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635" y="1694499"/>
            <a:ext cx="5400675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9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79198" y="677918"/>
            <a:ext cx="3240405" cy="13716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ЧЕЛОВЕК БЕЗ ДРУЗЕЙ, ЧТО ДЕРЕВО …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831265" y="1508528"/>
            <a:ext cx="3240405" cy="10218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БЕЗ КОРНЕЙ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https://www.bendelta.com/wp-content/uploads/2017/11/merg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664" y="2256046"/>
            <a:ext cx="6138611" cy="361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074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186" y="278785"/>
            <a:ext cx="7493436" cy="1615965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КТО  ТАКОЙ  «ЗАКАДЫЧНЫЙ»  ДРУГ?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74409" y="4320278"/>
            <a:ext cx="3240405" cy="218352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САМЫЙ </a:t>
            </a:r>
            <a:r>
              <a:rPr lang="ru-RU" sz="3200" dirty="0" smtClean="0">
                <a:solidFill>
                  <a:srgbClr val="FFFF00"/>
                </a:solidFill>
              </a:rPr>
              <a:t>БЛИЗКИЙ</a:t>
            </a:r>
            <a:r>
              <a:rPr lang="ru-RU" sz="3200" dirty="0" smtClean="0"/>
              <a:t>, ЗАДУШЕВНЫЙ</a:t>
            </a:r>
            <a:endParaRPr lang="ru-RU" sz="3200" dirty="0"/>
          </a:p>
        </p:txBody>
      </p:sp>
      <p:pic>
        <p:nvPicPr>
          <p:cNvPr id="3074" name="Picture 2" descr="https://catherineasquithgallery.com/uploads/posts/2021-03/1614552504_4-p-detskie-kartinki-na-belom-fone-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04" y="2826755"/>
            <a:ext cx="4914624" cy="301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Мехрякова Т.В., Ившин Лео, МАОУ "Гимназия №8"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786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337</TotalTime>
  <Words>498</Words>
  <Application>Microsoft Office PowerPoint</Application>
  <PresentationFormat>Произвольный</PresentationFormat>
  <Paragraphs>71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Сектор</vt:lpstr>
      <vt:lpstr>ЭТИКЕТ</vt:lpstr>
      <vt:lpstr>Как правильно произносить слова «звонишь», «звонит»?</vt:lpstr>
      <vt:lpstr>КТО ДОЛЖЕН ПРОЙТИ ПЕРВЫМ: ВХОДЯЩИЙ В ШКОЛУ ИЛИ ВЫХОДЯЩИЙ В ЭТО ЖЕ ВРЕМЯ ИЗ НЕЕ?</vt:lpstr>
      <vt:lpstr>КАК ПРАВИЛЬНО В КИНО ИЛИ  ТЕАТРЕ  ИДТИ ВДОЛЬ СИДЯЩИХ В ТВОЕМ РЯДУ?</vt:lpstr>
      <vt:lpstr>Презентация PowerPoint</vt:lpstr>
      <vt:lpstr>МОЖНО ЛИ  ЗАГЛЯДЫВАТЬ В ТЕЛЕФОН К СИДЯЩЕМУ РЯДОМ В АВТОБУСЕ?</vt:lpstr>
      <vt:lpstr>ДРУЖБА</vt:lpstr>
      <vt:lpstr>ЧЕЛОВЕК БЕЗ ДРУЗЕЙ, ЧТО ДЕРЕВО …</vt:lpstr>
      <vt:lpstr>КТО  ТАКОЙ  «ЗАКАДЫЧНЫЙ»  ДРУГ?</vt:lpstr>
      <vt:lpstr>КАКИМИ СЛОВАМИ МЫ ХАРАКТЕРИЗУЕМ ДРУЗЕЙ?</vt:lpstr>
      <vt:lpstr>ПРИВЫЧКИ</vt:lpstr>
      <vt:lpstr>ЧТО МАЛЬЧИК СДЕЛАЛ НЕ ТАК НА ЭТОЙ КАРТИНКЕ?</vt:lpstr>
      <vt:lpstr>У КОГО ИЗ  РЕБЯТ  НА КАРТИНКЕ ЕСТЬ ВРЕДНАЯ  ПРИВЫЧКА  И  КАКАЯ?</vt:lpstr>
      <vt:lpstr>ОТ КАКОЙ ДУРНОЙ ПРИВЫЧКИ ВЫ БЫ ПОЖЕЛАЛИ ИЗБАВИТЬСЯ ХОЗЯИНУ ЭТОЙ КОМНАТЫ?</vt:lpstr>
      <vt:lpstr>Презентация PowerPoint</vt:lpstr>
      <vt:lpstr>СПАСИБО ЗА ВНИМАНИЕ!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Антон</cp:lastModifiedBy>
  <cp:revision>29</cp:revision>
  <dcterms:created xsi:type="dcterms:W3CDTF">2022-05-22T15:29:22Z</dcterms:created>
  <dcterms:modified xsi:type="dcterms:W3CDTF">2023-01-25T15:15:15Z</dcterms:modified>
</cp:coreProperties>
</file>