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77" r:id="rId4"/>
    <p:sldId id="257" r:id="rId5"/>
    <p:sldId id="269" r:id="rId6"/>
    <p:sldId id="278" r:id="rId7"/>
    <p:sldId id="279" r:id="rId8"/>
    <p:sldId id="280" r:id="rId9"/>
    <p:sldId id="270" r:id="rId10"/>
    <p:sldId id="271" r:id="rId11"/>
    <p:sldId id="273" r:id="rId12"/>
    <p:sldId id="274" r:id="rId13"/>
    <p:sldId id="276" r:id="rId14"/>
    <p:sldId id="282" r:id="rId15"/>
    <p:sldId id="281" r:id="rId16"/>
    <p:sldId id="283" r:id="rId17"/>
    <p:sldId id="285" r:id="rId18"/>
    <p:sldId id="284" r:id="rId19"/>
    <p:sldId id="286" r:id="rId20"/>
    <p:sldId id="25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FEA8"/>
    <a:srgbClr val="295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6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45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4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7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42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11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8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7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115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10586-BF52-44FF-A456-5851067E12BA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03F14-8174-4E40-BD10-AC7D7645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3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b/4/104/256/104256937_otr018.pn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ib2.podelise.ru/tw_files2/urls_601/9/d-8728/8728_html_25c78eaf.jpg" TargetMode="External"/><Relationship Id="rId5" Type="http://schemas.openxmlformats.org/officeDocument/2006/relationships/hyperlink" Target="http://soprovozhdenie.org/images/uslugi/zn1.png" TargetMode="External"/><Relationship Id="rId4" Type="http://schemas.openxmlformats.org/officeDocument/2006/relationships/hyperlink" Target="http://i.kapitoshka113.ru/u/25/361a96fdf111e4ada5e25012ec9391/-/malvina_kapitoshka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999892"/>
            <a:ext cx="504056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поведения</a:t>
            </a:r>
            <a:b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общественных </a:t>
            </a:r>
            <a:b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местах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1052736"/>
            <a:ext cx="33306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29514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Интерактивная игра</a:t>
            </a:r>
            <a:endParaRPr lang="ru-RU" sz="2800" b="1" cap="none" spc="0" dirty="0">
              <a:ln w="1905"/>
              <a:solidFill>
                <a:srgbClr val="29514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78258" y="4596277"/>
            <a:ext cx="3744416" cy="1584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295142"/>
                </a:solidFill>
              </a:rPr>
              <a:t>Проходцева</a:t>
            </a:r>
            <a:r>
              <a:rPr lang="ru-RU" b="1" dirty="0" smtClean="0">
                <a:solidFill>
                  <a:srgbClr val="295142"/>
                </a:solidFill>
              </a:rPr>
              <a:t> Ирина Александровна</a:t>
            </a:r>
          </a:p>
          <a:p>
            <a:pPr algn="ctr"/>
            <a:r>
              <a:rPr lang="ru-RU" b="1" dirty="0" smtClean="0">
                <a:solidFill>
                  <a:srgbClr val="295142"/>
                </a:solidFill>
              </a:rPr>
              <a:t> учитель начальных классов МБОУ «</a:t>
            </a:r>
            <a:r>
              <a:rPr lang="ru-RU" b="1" dirty="0" err="1" smtClean="0">
                <a:solidFill>
                  <a:srgbClr val="295142"/>
                </a:solidFill>
              </a:rPr>
              <a:t>Уинская</a:t>
            </a:r>
            <a:r>
              <a:rPr lang="ru-RU" b="1" dirty="0" smtClean="0">
                <a:solidFill>
                  <a:srgbClr val="295142"/>
                </a:solidFill>
              </a:rPr>
              <a:t> СОШ», </a:t>
            </a:r>
            <a:r>
              <a:rPr lang="ru-RU" b="1" dirty="0" err="1" smtClean="0">
                <a:solidFill>
                  <a:srgbClr val="295142"/>
                </a:solidFill>
              </a:rPr>
              <a:t>с.Уинское</a:t>
            </a:r>
            <a:r>
              <a:rPr lang="ru-RU" b="1" dirty="0" smtClean="0">
                <a:solidFill>
                  <a:srgbClr val="295142"/>
                </a:solidFill>
              </a:rPr>
              <a:t> Пермского края</a:t>
            </a:r>
            <a:endParaRPr lang="ru-RU" b="1" dirty="0">
              <a:solidFill>
                <a:srgbClr val="295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11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32322" y="864294"/>
            <a:ext cx="3385607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Что нельзя делать во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время спектакля или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просмотра кино?</a:t>
            </a: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5013176"/>
            <a:ext cx="61768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Разговаривать, шуршать бумажками или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про­граммой, ёрзать, кушать.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Вставать и уходить во время представления.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3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52635" y="675147"/>
            <a:ext cx="448346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Если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начало спектакля или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концерта задерживается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нужно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ли аплодировать,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чтобы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поторопить артистов?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9777" y="4696534"/>
            <a:ext cx="57043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Нет. Если начало задерживается, значит,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возникли непредвиденные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проблемы.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только они будут решены,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действие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начнётся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без каких-либо напоминаний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34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Как идти вдоль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сидящих в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ряду к своему месту: лицом к ним или спиной?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4047" y="5301208"/>
            <a:ext cx="1104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Лицом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Что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можно рассматривать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в театре в бинокль?</a:t>
            </a:r>
            <a:endParaRPr lang="ru-RU" sz="2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0810" y="5329661"/>
            <a:ext cx="57991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Только сцену. Рассматривать зрительный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зал 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публику недопустимо.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Можно ли в зал театра пройти 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с большой сумкой или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пакетом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2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3305" y="1295182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9770" y="5326746"/>
            <a:ext cx="4372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Нет. Её нужно сдать в гардероб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трелка влево 10">
            <a:hlinkClick r:id="rId4" action="ppaction://hlinksldjump"/>
          </p:cNvPr>
          <p:cNvSpPr/>
          <p:nvPr/>
        </p:nvSpPr>
        <p:spPr>
          <a:xfrm>
            <a:off x="7956376" y="620688"/>
            <a:ext cx="576064" cy="360040"/>
          </a:xfrm>
          <a:prstGeom prst="lef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61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Можно ли в музее во время экскурсии разговаривать по телефону?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2440" y="5329661"/>
            <a:ext cx="53558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Во время экскурсии нужно отключить 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обильный телефон.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g1.liveinternet.ru/images/attach/b/4/104/256/104256937_otr0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1" y="1747993"/>
            <a:ext cx="3463329" cy="500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18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Можно ли в музее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фотографировать экспонаты?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5896" y="5150589"/>
            <a:ext cx="65689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Фотографировать в музее можно только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разрешения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сотрудников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музея и в тех залах,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где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это допустимо.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g1.liveinternet.ru/images/attach/b/4/104/256/104256937_otr0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1" y="1747993"/>
            <a:ext cx="3463329" cy="500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59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Почему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в музее нельзя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трогать руками экспонаты?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8948" y="5150589"/>
            <a:ext cx="52229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Музейный экспонат - это редкость,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поэтому не стоит его трогать руками,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иначе он придёт в негодность.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g1.liveinternet.ru/images/attach/b/4/104/256/104256937_otr0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1" y="1747993"/>
            <a:ext cx="3463329" cy="500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15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Как нужно вести себя в библиотеке?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92125" y="5150589"/>
            <a:ext cx="43688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Нужно помнить о вежливости.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Соблюдать тишину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и порядок.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/>
              <a:t>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g1.liveinternet.ru/images/attach/b/4/104/256/104256937_otr0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1" y="1747993"/>
            <a:ext cx="3463329" cy="500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8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Как нужно вести себя в актовом зале школы во время мероприятия?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508" y="855196"/>
            <a:ext cx="4483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3086" y="3640994"/>
            <a:ext cx="536679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Как только объявляется начало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мероприятия, надо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прекратить все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разговоры, внимательно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смотреть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и слушать.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Нельзя переходить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 места на место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 уходить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до окончания мероприятия.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400" dirty="0" smtClean="0"/>
              <a:t>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g1.liveinternet.ru/images/attach/b/4/104/256/104256937_otr01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1" y="1747993"/>
            <a:ext cx="3463329" cy="500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3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079738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/>
              <a:t>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646128"/>
            <a:ext cx="3321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игры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988840"/>
            <a:ext cx="71647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Сказочные герои помогут вам усвоить правила поведения в 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общественных местах.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Каждый герой приготовил для вас вопросы. 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Нажав на картинку, появится вопрос.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Ответ можно проверить, нажав на слово «ОТВЕТ».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Переход на следующий слайд по стрелке.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23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00808"/>
            <a:ext cx="78992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http://img1.liveinternet.ru/images/attach/b/4/104/256/104256937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_otr018.png</a:t>
            </a:r>
            <a:r>
              <a:rPr lang="ru-RU" dirty="0" smtClean="0"/>
              <a:t> кот Леопольд</a:t>
            </a:r>
          </a:p>
          <a:p>
            <a:r>
              <a:rPr lang="en-US" dirty="0">
                <a:hlinkClick r:id="rId4"/>
              </a:rPr>
              <a:t>http://i.kapitoshka113.ru/u/25/361a96fdf111e4ada5e25012ec9391/-/</a:t>
            </a:r>
            <a:r>
              <a:rPr lang="en-US" dirty="0" smtClean="0">
                <a:hlinkClick r:id="rId4"/>
              </a:rPr>
              <a:t>malvina_kapitoshka.jpg</a:t>
            </a:r>
            <a:r>
              <a:rPr lang="ru-RU" dirty="0" smtClean="0"/>
              <a:t> </a:t>
            </a:r>
            <a:r>
              <a:rPr lang="ru-RU" dirty="0" err="1" smtClean="0"/>
              <a:t>мальвина</a:t>
            </a:r>
            <a:endParaRPr lang="ru-RU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soprovozhdenie.org/images/uslugi/zn1.png</a:t>
            </a:r>
            <a:r>
              <a:rPr lang="ru-RU" dirty="0" smtClean="0"/>
              <a:t> </a:t>
            </a:r>
            <a:r>
              <a:rPr lang="ru-RU" dirty="0" err="1" smtClean="0"/>
              <a:t>Знайка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http://lib2.podelise.ru/tw_files2/urls_601/9/d-8728/8728_html_25c78eaf.jpg</a:t>
            </a:r>
            <a:r>
              <a:rPr lang="ru-RU" dirty="0" smtClean="0"/>
              <a:t> фон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98978" y="404664"/>
            <a:ext cx="25608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Источники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7740352" y="5949280"/>
            <a:ext cx="576064" cy="360040"/>
          </a:xfrm>
          <a:prstGeom prst="actionButtonReturn">
            <a:avLst/>
          </a:prstGeom>
          <a:solidFill>
            <a:srgbClr val="94FEA8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079738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/>
              <a:t>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8" name="Picture 4" descr="http://img1.liveinternet.ru/images/attach/b/4/104/256/104256937_otr018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6427"/>
            <a:ext cx="2560733" cy="369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.kapitoshka113.ru/u/25/361a96fdf111e4ada5e25012ec9391/-/malvina_kapitoshka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 flipH="1">
            <a:off x="2814874" y="1695112"/>
            <a:ext cx="3528392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oprovozhdenie.org/images/uslugi/zn1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1" y="173098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617894"/>
            <a:ext cx="481336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БУДЬТЕ ВОСПИТАННЫМИ </a:t>
            </a:r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КУЛЬТУРНЫМИ!</a:t>
            </a:r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8172400" y="6093296"/>
            <a:ext cx="432048" cy="360040"/>
          </a:xfrm>
          <a:prstGeom prst="actionButtonHome">
            <a:avLst/>
          </a:prstGeom>
          <a:solidFill>
            <a:srgbClr val="94FEA8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7317237" y="6093296"/>
            <a:ext cx="576064" cy="360040"/>
          </a:xfrm>
          <a:prstGeom prst="actionButtonEnd">
            <a:avLst/>
          </a:prstGeom>
          <a:solidFill>
            <a:srgbClr val="94FEA8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8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79738"/>
            <a:ext cx="351166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/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Можно ли входить 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в магазин с собакой?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5229200"/>
            <a:ext cx="481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Нет, даже если собака небольшая.</a:t>
            </a: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soprovozhdenie.org/images/uslugi/zn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3569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74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864294"/>
            <a:ext cx="5139099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Кто кого должен пропустить: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тот, кто входит в дверь или тот,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кто выходит?</a:t>
            </a: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5229200"/>
            <a:ext cx="4988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Надо пропустить того, кто выходит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soprovozhdenie.org/images/uslugi/zn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3569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2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1475" y="1034750"/>
            <a:ext cx="488730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Входя в автобус, где должен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находиться портфель или ранец?</a:t>
            </a: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4558" y="4005064"/>
            <a:ext cx="578113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Входя в транспорт, нужно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снимать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рюкзаки и сумки-ранцы,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чтобы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 задеть (иногда даже запачкать)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людей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soprovozhdenie.org/images/uslugi/zn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3569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10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5809" y="864294"/>
            <a:ext cx="4970720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Можно ли громко разговаривать,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меяться, громко включать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музыку во время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оездки в автобусе?</a:t>
            </a:r>
          </a:p>
          <a:p>
            <a:pPr algn="ctr"/>
            <a:endParaRPr lang="ru-RU" sz="2400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5714" y="4077072"/>
            <a:ext cx="536243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Нет. Это отвлекает водителя 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и мешает пассажирам.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транспорте неприлично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громко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смеяться и разговаривать,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обсуждать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свои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проблемы по телефону. 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soprovozhdenie.org/images/uslugi/zn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3569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98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0798" y="1110516"/>
            <a:ext cx="502034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Какие правила должен соблюдать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пассажир  автобуса?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4005064"/>
            <a:ext cx="652948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время поездки на автобусе запрещается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Кричать; Меняться местами;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Выбрасывать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что-либо из окна автобуса;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Высовывать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голову или руки из окон автобуса. </a:t>
            </a:r>
          </a:p>
        </p:txBody>
      </p:sp>
      <p:pic>
        <p:nvPicPr>
          <p:cNvPr id="10" name="Picture 4" descr="http://soprovozhdenie.org/images/uslugi/zn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35691"/>
            <a:ext cx="2556033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лево 1">
            <a:hlinkClick r:id="rId5" action="ppaction://hlinksldjump"/>
          </p:cNvPr>
          <p:cNvSpPr/>
          <p:nvPr/>
        </p:nvSpPr>
        <p:spPr>
          <a:xfrm>
            <a:off x="7956376" y="620688"/>
            <a:ext cx="576064" cy="360040"/>
          </a:xfrm>
          <a:prstGeom prst="lef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611560" y="476672"/>
            <a:ext cx="5179218" cy="2160240"/>
          </a:xfrm>
          <a:prstGeom prst="wedgeEllipseCallout">
            <a:avLst>
              <a:gd name="adj1" fmla="val 56639"/>
              <a:gd name="adj2" fmla="val 68142"/>
            </a:avLst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7419" y="925850"/>
            <a:ext cx="4687502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Нужно ли во время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спектакля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или концерта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обмениваться впечатлениями?</a:t>
            </a: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8889"/>
            <a:ext cx="2425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5228372"/>
            <a:ext cx="60494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Нет. Это можно сделать во время антракта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после окончания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спектакля или концерта.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812360" y="675147"/>
            <a:ext cx="504056" cy="360040"/>
          </a:xfrm>
          <a:prstGeom prst="rightArrow">
            <a:avLst/>
          </a:prstGeom>
          <a:solidFill>
            <a:srgbClr val="94FEA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.kapitoshka113.ru/u/25/361a96fdf111e4ada5e25012ec9391/-/malvina_kapitoshk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4" t="3777" r="9088" b="8375"/>
          <a:stretch/>
        </p:blipFill>
        <p:spPr bwMode="auto">
          <a:xfrm>
            <a:off x="6210613" y="2213627"/>
            <a:ext cx="2909254" cy="38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8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516</Words>
  <Application>Microsoft Office PowerPoint</Application>
  <PresentationFormat>Экран (4:3)</PresentationFormat>
  <Paragraphs>106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Правила поведения  в общественных  местах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ЭТИКЕТ</dc:title>
  <dc:creator>User</dc:creator>
  <cp:lastModifiedBy>User</cp:lastModifiedBy>
  <cp:revision>26</cp:revision>
  <dcterms:created xsi:type="dcterms:W3CDTF">2016-03-21T15:19:18Z</dcterms:created>
  <dcterms:modified xsi:type="dcterms:W3CDTF">2016-10-30T16:51:26Z</dcterms:modified>
</cp:coreProperties>
</file>