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1" r:id="rId3"/>
    <p:sldId id="257" r:id="rId4"/>
    <p:sldId id="258" r:id="rId5"/>
    <p:sldId id="260" r:id="rId6"/>
    <p:sldId id="263" r:id="rId7"/>
    <p:sldId id="259" r:id="rId8"/>
    <p:sldId id="268" r:id="rId9"/>
    <p:sldId id="264" r:id="rId10"/>
    <p:sldId id="265" r:id="rId11"/>
    <p:sldId id="266" r:id="rId12"/>
    <p:sldId id="267" r:id="rId13"/>
    <p:sldId id="269" r:id="rId14"/>
    <p:sldId id="282" r:id="rId15"/>
    <p:sldId id="273" r:id="rId16"/>
    <p:sldId id="274" r:id="rId17"/>
    <p:sldId id="276" r:id="rId18"/>
    <p:sldId id="275" r:id="rId19"/>
    <p:sldId id="277" r:id="rId20"/>
    <p:sldId id="278" r:id="rId21"/>
    <p:sldId id="279" r:id="rId22"/>
    <p:sldId id="280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75C66-56E3-48BB-83C1-EF417F3B930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72505-D522-4278-9822-7F3B712985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2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72505-D522-4278-9822-7F3B712985F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6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1B5EA-5BC5-4CAF-94E0-15140633BE1B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E3FD7-E643-4C46-8FAA-8919A5797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.xml"/><Relationship Id="rId7" Type="http://schemas.openxmlformats.org/officeDocument/2006/relationships/slide" Target="slide2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15.xml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na-k45.ru/uploads/posts/2008-03/thumbs/1252125935_1251959999_00-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Правила пожарной безопасности</a:t>
            </a:r>
          </a:p>
        </p:txBody>
      </p:sp>
      <p:pic>
        <p:nvPicPr>
          <p:cNvPr id="8" name="Picture 6" descr="3378ba32d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57406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v3wall.com/wallpaper/medium/1004/medium_20100424125439285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36" cy="45259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buNone/>
            </a:pPr>
            <a:endParaRPr lang="ru-RU" sz="4800" b="1" dirty="0">
              <a:solidFill>
                <a:srgbClr val="FF0000"/>
              </a:solidFill>
              <a:latin typeface="Century" pitchFamily="18" charset="0"/>
            </a:endParaRPr>
          </a:p>
          <a:p>
            <a:pPr lvl="0" algn="ctr">
              <a:buNone/>
            </a:pPr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" pitchFamily="18" charset="0"/>
              </a:rPr>
              <a:t>Красный бык стоит дрожит,</a:t>
            </a:r>
          </a:p>
          <a:p>
            <a:pPr lvl="0" algn="ctr">
              <a:buNone/>
            </a:pPr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" pitchFamily="18" charset="0"/>
              </a:rPr>
              <a:t>чёрный бык на небо бежит.</a:t>
            </a: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5786454"/>
            <a:ext cx="3929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ОГОНЬ и дым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v3wall.com/wallpaper/medium/1004/medium_20100424125439285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Стоит дом, </a:t>
            </a:r>
          </a:p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пятьдесят сестричек в нём.</a:t>
            </a:r>
          </a:p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Посоветую я детям:</a:t>
            </a:r>
          </a:p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Не играйте с домом этим!</a:t>
            </a: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398" y="6000768"/>
            <a:ext cx="5500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Спичечный коробок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v3wall.com/wallpaper/medium/1004/medium_201004241254392854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buNone/>
            </a:pPr>
            <a:endParaRPr lang="ru-RU" sz="4800" b="1" dirty="0">
              <a:solidFill>
                <a:srgbClr val="FF0000"/>
              </a:solidFill>
              <a:latin typeface="Century" pitchFamily="18" charset="0"/>
            </a:endParaRPr>
          </a:p>
          <a:p>
            <a:pPr lvl="0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Маленькая да удаленькая,</a:t>
            </a:r>
          </a:p>
          <a:p>
            <a:pPr lvl="0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а большую беду приносит.</a:t>
            </a:r>
          </a:p>
          <a:p>
            <a:pPr lvl="0" algn="ctr">
              <a:buNone/>
            </a:pP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7572396" y="5929330"/>
            <a:ext cx="1407036" cy="6989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hlinkClick r:id="rId4" action="ppaction://hlinksldjump"/>
              </a:rPr>
              <a:t>назад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5143512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искра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ПОСЛОВИЦЫ</a:t>
            </a:r>
          </a:p>
        </p:txBody>
      </p:sp>
      <p:pic>
        <p:nvPicPr>
          <p:cNvPr id="5" name="Picture 4" descr="7f72d5f6e7e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928802"/>
            <a:ext cx="3084403" cy="4714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СОБЕРИ ПОСЛОВИЦЫ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554357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/>
          </a:p>
          <a:p>
            <a:pPr>
              <a:buNone/>
            </a:pPr>
            <a:endParaRPr lang="ru-RU" sz="2000" b="1" dirty="0"/>
          </a:p>
          <a:p>
            <a:pPr>
              <a:buNone/>
            </a:pPr>
            <a:endParaRPr lang="ru-RU" sz="2000" b="1" dirty="0"/>
          </a:p>
          <a:p>
            <a:pPr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>
              <a:latin typeface="Monotype Corsiva" pitchFamily="66" charset="0"/>
            </a:endParaRPr>
          </a:p>
          <a:p>
            <a:pPr>
              <a:buNone/>
            </a:pPr>
            <a:endParaRPr lang="ru-RU" sz="2000" b="1" dirty="0">
              <a:latin typeface="Monotype Corsiva" pitchFamily="66" charset="0"/>
            </a:endParaRPr>
          </a:p>
          <a:p>
            <a:pPr>
              <a:buNone/>
            </a:pPr>
            <a:endParaRPr lang="ru-RU" sz="2000" b="1" dirty="0">
              <a:latin typeface="Monotype Corsiva" pitchFamily="66" charset="0"/>
            </a:endParaRPr>
          </a:p>
          <a:p>
            <a:pPr>
              <a:buNone/>
            </a:pPr>
            <a:endParaRPr lang="ru-RU" sz="2400" b="1" dirty="0">
              <a:latin typeface="Monotype Corsiva" pitchFamily="66" charset="0"/>
            </a:endParaRPr>
          </a:p>
          <a:p>
            <a:pPr>
              <a:buNone/>
            </a:pPr>
            <a:endParaRPr lang="ru-RU" sz="2400" b="1" dirty="0">
              <a:latin typeface="Monotype Corsiva" pitchFamily="66" charset="0"/>
            </a:endParaRPr>
          </a:p>
          <a:p>
            <a:pPr>
              <a:buNone/>
            </a:pPr>
            <a:endParaRPr lang="ru-RU" sz="2400" b="1" dirty="0">
              <a:latin typeface="Monotype Corsiva" pitchFamily="66" charset="0"/>
            </a:endParaRPr>
          </a:p>
          <a:p>
            <a:pPr>
              <a:buNone/>
            </a:pPr>
            <a:endParaRPr lang="ru-RU" sz="2400" dirty="0">
              <a:latin typeface="Monotype Corsiva" pitchFamily="66" charset="0"/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7643834" y="6357934"/>
            <a:ext cx="1357290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hlinkClick r:id="rId3" action="ppaction://hlinksldjump"/>
              </a:rPr>
              <a:t>назад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57554" y="4643446"/>
          <a:ext cx="27146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Monotype Corsiva" pitchFamily="66" charset="0"/>
                        </a:rPr>
                        <a:t>1.Огонь маслом заливать…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4786322"/>
          <a:ext cx="257176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Monotype Corsiva" pitchFamily="66" charset="0"/>
                        </a:rPr>
                        <a:t>…лишь огня добавлять.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143504" y="5929330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2. Огонь – не вода…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143240" y="5143512"/>
          <a:ext cx="27146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…охватит – не выплывешь.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57158" y="3429000"/>
          <a:ext cx="27146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3. Искру туши до пожара…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85786" y="5572140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 беду отводи до удара.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42844" y="4000504"/>
          <a:ext cx="27146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4. Кто огня не бережётся…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86116" y="3571876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…тот скоро обожжётся.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571868" y="6487160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5. Спички не тронь…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072198" y="3429000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…в спичках  огонь.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643306" y="4143380"/>
          <a:ext cx="27146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6. Утром, вечером и днём…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6000760" y="5286388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…осторожен будь с огнём.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85720" y="6072206"/>
          <a:ext cx="285752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7. Пожарному делу учиться…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6429388" y="4214818"/>
          <a:ext cx="25717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Monotype Corsiva" pitchFamily="66" charset="0"/>
                        </a:rPr>
                        <a:t>…вперед пригодится.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2" name="Рисунок 21" descr="http://www.ozgunresimler.com/data/media/3642/fireman_water_hose_hg_clr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928794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73 -0.03609 L -0.29132 -0.44529 " pathEditMode="relative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2.96296E-6 L 0.32535 -0.465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92 -0.0347 L -0.47084 -0.53829 " pathEditMode="relative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29 -0.02523 L 2.5E-6 -0.424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05 -0.0375 L 0.06823 -0.1006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5 -0.04583 L 0.28924 -0.413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-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444 -0.01574 L 0.02882 -0.1104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3.33333E-6 L -0.0158 -0.0479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49 -0.03195 L -0.37778 -0.38889 " pathEditMode="relative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22 0.01482 L -0.40712 0.0567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31 0.04074 L -0.3698 0.0932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35434 -0.0733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301 L -0.00243 -0.0659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267 0.0368 L -0.36736 0.2048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://uch.znate.ru/tw_files2/urls_27/5/d-4516/img14.jpg"/>
          <p:cNvPicPr>
            <a:picLocks noGrp="1"/>
          </p:cNvPicPr>
          <p:nvPr>
            <p:ph idx="1"/>
          </p:nvPr>
        </p:nvPicPr>
        <p:blipFill>
          <a:blip r:embed="rId2"/>
          <a:srcRect l="3367" t="4874" r="3472" b="8419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http://sakha.gov.ru/special/sites/default/files/story/img/2011_12/118/1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400052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http://veranadegda.ucoz.ua/_nw/0/459234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857232"/>
            <a:ext cx="389099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54.ru/sites/default/files/images/2011/01/c4d8a567da6074243b9a17baa933f95b365d2e7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392909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ds-romaschka.ucoz.ru/ccc3670f9edd0c911b085a77ae9f56b6c70caa40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785794"/>
            <a:ext cx="4391025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4" name="Picture 4" descr="http://uzao.mos.ru/getfile.aspx?docid=807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14356"/>
            <a:ext cx="4071966" cy="5572164"/>
          </a:xfrm>
          <a:prstGeom prst="rect">
            <a:avLst/>
          </a:prstGeom>
          <a:noFill/>
        </p:spPr>
      </p:pic>
      <p:pic>
        <p:nvPicPr>
          <p:cNvPr id="35846" name="Picture 6" descr="http://www.rpk-sokol.ru/images/sokol/ds/bj/11_b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857752" y="714356"/>
            <a:ext cx="4114800" cy="5572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 descr="http://www.edu54.ru/sites/default/files/images/2011/01/f05fe41e57ef38165704cd1f82ef3a88d88ecee4_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928670"/>
            <a:ext cx="4090986" cy="5214974"/>
          </a:xfrm>
          <a:prstGeom prst="rect">
            <a:avLst/>
          </a:prstGeom>
          <a:noFill/>
        </p:spPr>
      </p:pic>
      <p:pic>
        <p:nvPicPr>
          <p:cNvPr id="38916" name="Picture 4" descr="http://project-load.ru/plakat/dets_pl_PB/plakaty%20po%20pozharnoy%20bezopasnosti_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928670"/>
            <a:ext cx="378621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ona-k45.ru/uploads/posts/2008-03/thumbs/1252125935_1251959999_00-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ПОМНИТЕ!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Сколько гибнет людей в огне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По своей и чужой вине.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Чтобы этого избежать,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Надо правила выполнять.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Говорим :огонь -наш друг,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Но врагом он станет вдруг,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Если мы о нем забудем,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Отомстит он сразу людям.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После всякого пожара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Зрелище ужасное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Дотла сгоревшие дома-</a:t>
            </a:r>
          </a:p>
          <a:p>
            <a:pPr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Пепелище страшное. </a:t>
            </a: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49" name="Picture 1" descr="C:\Documents and Settings\Admin\Рабочий стол\408490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2786050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 descr="http://www.vsehpozdravil.ru/res/images/postcards/11723.detail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img.velvet.by/files/userfiles/10178/2_27-thum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трелка влево 5"/>
          <p:cNvSpPr/>
          <p:nvPr/>
        </p:nvSpPr>
        <p:spPr>
          <a:xfrm>
            <a:off x="7500958" y="6000768"/>
            <a:ext cx="1407036" cy="6989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hlinkClick r:id="rId3" action="ppaction://hlinksldjump"/>
              </a:rPr>
              <a:t>назад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ЗАПОМНИТЕ!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Самое главное правило не только при</a:t>
            </a:r>
          </a:p>
          <a:p>
            <a:pPr algn="ctr">
              <a:buNone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пожаре, но и при любой другой опасности:</a:t>
            </a:r>
          </a:p>
          <a:p>
            <a:pPr algn="ctr">
              <a:buNone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 поддавайтесь панике и не теряйте </a:t>
            </a:r>
          </a:p>
          <a:p>
            <a:pPr algn="ctr">
              <a:buNone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самообладания!</a:t>
            </a:r>
          </a:p>
        </p:txBody>
      </p:sp>
      <p:pic>
        <p:nvPicPr>
          <p:cNvPr id="6" name="Picture 4" descr="7f72d5f6e7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571853"/>
            <a:ext cx="2149735" cy="3286147"/>
          </a:xfrm>
          <a:prstGeom prst="rect">
            <a:avLst/>
          </a:prstGeom>
          <a:noFill/>
        </p:spPr>
      </p:pic>
      <p:sp>
        <p:nvSpPr>
          <p:cNvPr id="7" name="Стрелка влево 6"/>
          <p:cNvSpPr/>
          <p:nvPr/>
        </p:nvSpPr>
        <p:spPr>
          <a:xfrm>
            <a:off x="7500958" y="6000768"/>
            <a:ext cx="1407036" cy="6989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hlinkClick r:id="rId4" action="ppaction://hlinksldjump"/>
              </a:rPr>
              <a:t>назад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14356"/>
            <a:ext cx="7851648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700" dirty="0">
                <a:solidFill>
                  <a:srgbClr val="92D050"/>
                </a:solidFill>
              </a:rPr>
              <a:t>Используемые источники:</a:t>
            </a:r>
            <a:br>
              <a:rPr lang="ru-RU" sz="2700" dirty="0">
                <a:solidFill>
                  <a:srgbClr val="92D05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71612"/>
            <a:ext cx="7854696" cy="3409524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1. Картинки  </a:t>
            </a:r>
            <a:r>
              <a:rPr lang="en-US" dirty="0">
                <a:hlinkClick r:id="rId3"/>
              </a:rPr>
              <a:t>http://images.yandex.ru</a:t>
            </a:r>
            <a:endParaRPr lang="ru-RU" dirty="0"/>
          </a:p>
          <a:p>
            <a:pPr algn="l"/>
            <a:r>
              <a:rPr lang="ru-RU" dirty="0"/>
              <a:t> 2. </a:t>
            </a:r>
            <a:r>
              <a:rPr lang="ru-RU" b="1" dirty="0"/>
              <a:t>«АиФ. Детская энциклопедия» — цветной иллюстрированный ежемесячный журнал.</a:t>
            </a:r>
            <a:endParaRPr lang="ru-RU" dirty="0"/>
          </a:p>
          <a:p>
            <a:pPr algn="l"/>
            <a:r>
              <a:rPr lang="ru-RU" dirty="0"/>
              <a:t> </a:t>
            </a:r>
            <a:r>
              <a:rPr lang="en-US" dirty="0"/>
              <a:t> </a:t>
            </a:r>
            <a:endParaRPr lang="ru-RU" dirty="0"/>
          </a:p>
        </p:txBody>
      </p:sp>
      <p:pic>
        <p:nvPicPr>
          <p:cNvPr id="7" name="Picture 7" descr="72cea29bd6c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143116"/>
            <a:ext cx="1714480" cy="2428868"/>
          </a:xfrm>
          <a:prstGeom prst="rect">
            <a:avLst/>
          </a:prstGeom>
          <a:noFill/>
        </p:spPr>
      </p:pic>
      <p:pic>
        <p:nvPicPr>
          <p:cNvPr id="10" name="Рисунок 9" descr="30e440ab3aeat"/>
          <p:cNvPicPr/>
          <p:nvPr/>
        </p:nvPicPr>
        <p:blipFill>
          <a:blip r:embed="rId5" cstate="print"/>
          <a:srcRect l="6867" t="4861" r="7725" b="4514"/>
          <a:stretch>
            <a:fillRect/>
          </a:stretch>
        </p:blipFill>
        <p:spPr bwMode="auto">
          <a:xfrm>
            <a:off x="2500298" y="3643314"/>
            <a:ext cx="1895475" cy="24860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na-k45.ru/uploads/posts/2008-03/thumbs/1252125935_1251959999_00-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>
            <a:normAutofit/>
          </a:bodyPr>
          <a:lstStyle/>
          <a:p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5000636"/>
            <a:ext cx="3186090" cy="1395410"/>
          </a:xfrm>
        </p:spPr>
        <p:txBody>
          <a:bodyPr>
            <a:normAutofit/>
          </a:bodyPr>
          <a:lstStyle/>
          <a:p>
            <a:pPr algn="l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 rot="20889399">
            <a:off x="1101284" y="922345"/>
            <a:ext cx="2928958" cy="1985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Спички прячьте от детей!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 rot="20977139">
            <a:off x="651481" y="4001047"/>
            <a:ext cx="3358049" cy="1985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ПОСЛОВИЦЫ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 rot="405339">
            <a:off x="5464460" y="4023008"/>
            <a:ext cx="2928958" cy="1985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пожарной безопасности</a:t>
            </a:r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 rot="1143400">
            <a:off x="5816086" y="638027"/>
            <a:ext cx="2928958" cy="1985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ЗАГАДКИ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>
            <a:hlinkClick r:id="rId7" action="ppaction://hlinksldjump"/>
          </p:cNvPr>
          <p:cNvSpPr/>
          <p:nvPr/>
        </p:nvSpPr>
        <p:spPr>
          <a:xfrm>
            <a:off x="7715272" y="6286520"/>
            <a:ext cx="1049846" cy="57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вперёд</a:t>
            </a:r>
          </a:p>
        </p:txBody>
      </p:sp>
      <p:pic>
        <p:nvPicPr>
          <p:cNvPr id="11" name="Picture 2" descr="http://www.zhodinonews.by/wp-content/uploads/2013/11/Ognetushitel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7554" y="1928802"/>
            <a:ext cx="2928958" cy="2475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na-k45.ru/uploads/posts/2008-03/thumbs/1252125935_1251959999_00-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>
            <a:normAutofit/>
          </a:bodyPr>
          <a:lstStyle/>
          <a:p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5000636"/>
            <a:ext cx="3186090" cy="1395410"/>
          </a:xfrm>
        </p:spPr>
        <p:txBody>
          <a:bodyPr>
            <a:normAutofit/>
          </a:bodyPr>
          <a:lstStyle/>
          <a:p>
            <a:pPr algn="l"/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img01.chitalnya.ru/upload2/325/7154707014560698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proza.ru/pics/2012/05/21/94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img0.liveinternet.ru/images/attach/b/4/102/970/102970604_4979214__xMx0X6ktJY_1_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forum.alpari.ru/attachment.php?attachmentid=128424&amp;stc=1&amp;d=1288960900"/>
          <p:cNvPicPr/>
          <p:nvPr/>
        </p:nvPicPr>
        <p:blipFill>
          <a:blip r:embed="rId2"/>
          <a:srcRect b="12000"/>
          <a:stretch>
            <a:fillRect/>
          </a:stretch>
        </p:blipFill>
        <p:spPr bwMode="auto">
          <a:xfrm>
            <a:off x="0" y="0"/>
            <a:ext cx="9143999" cy="6715148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7572396" y="5929330"/>
            <a:ext cx="1407036" cy="6989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hlinkClick r:id="rId3" action="ppaction://hlinksldjump"/>
              </a:rPr>
              <a:t>назад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v3wall.com/wallpaper/medium/1004/medium_20100424125439285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2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1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buNone/>
            </a:pP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23554" name="Picture 2" descr="http://www.zhodinonews.by/wp-content/uploads/2013/11/Ognetushite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71612"/>
            <a:ext cx="6000792" cy="5072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v3wall.com/wallpaper/medium/1004/medium_20100424125439285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86188"/>
          </a:xfrm>
        </p:spPr>
        <p:txBody>
          <a:bodyPr>
            <a:normAutofit fontScale="92500"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>
              <a:buNone/>
            </a:pP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entury" pitchFamily="18" charset="0"/>
            </a:endParaRPr>
          </a:p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Красная корова</a:t>
            </a:r>
          </a:p>
          <a:p>
            <a:pPr lvl="0" algn="ctr">
              <a:buNone/>
            </a:pPr>
            <a:r>
              <a:rPr lang="ru-RU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entury" pitchFamily="18" charset="0"/>
              </a:rPr>
              <a:t>всю солому поела.</a:t>
            </a:r>
          </a:p>
          <a:p>
            <a:pPr lvl="0" algn="ctr">
              <a:buNone/>
            </a:pP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entury" pitchFamily="18" charset="0"/>
            </a:endParaRPr>
          </a:p>
          <a:p>
            <a:pPr lvl="0" algn="ctr">
              <a:buNone/>
            </a:pPr>
            <a:r>
              <a:rPr lang="ru-RU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" pitchFamily="18" charset="0"/>
              </a:rPr>
              <a:t>                              </a:t>
            </a:r>
          </a:p>
          <a:p>
            <a:pPr algn="ctr"/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43702" y="5929330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ОГОНЬ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272</Words>
  <Application>Microsoft Office PowerPoint</Application>
  <PresentationFormat>Экран (4:3)</PresentationFormat>
  <Paragraphs>83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</vt:lpstr>
      <vt:lpstr>Monotype Corsiva</vt:lpstr>
      <vt:lpstr>Times New Roman</vt:lpstr>
      <vt:lpstr>Тема Office</vt:lpstr>
      <vt:lpstr>Правила пожарной безопасности</vt:lpstr>
      <vt:lpstr>   ПОМНИТЕ!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</vt:lpstr>
      <vt:lpstr>Загадки</vt:lpstr>
      <vt:lpstr>Загадки</vt:lpstr>
      <vt:lpstr>Загадки</vt:lpstr>
      <vt:lpstr>Загадки</vt:lpstr>
      <vt:lpstr>ПОСЛОВИЦЫ</vt:lpstr>
      <vt:lpstr>СОБЕРИ ПОСЛОВИЦЫ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ЗАПОМНИТЕ!</vt:lpstr>
      <vt:lpstr>  Используемые источники:  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Юные пожарные</dc:title>
  <dc:creator>Admin</dc:creator>
  <cp:lastModifiedBy>HP</cp:lastModifiedBy>
  <cp:revision>62</cp:revision>
  <dcterms:created xsi:type="dcterms:W3CDTF">2014-03-26T17:12:26Z</dcterms:created>
  <dcterms:modified xsi:type="dcterms:W3CDTF">2019-04-17T18:27:32Z</dcterms:modified>
</cp:coreProperties>
</file>